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38"/>
  </p:notesMasterIdLst>
  <p:handoutMasterIdLst>
    <p:handoutMasterId r:id="rId239"/>
  </p:handoutMasterIdLst>
  <p:sldIdLst>
    <p:sldId id="1290" r:id="rId3"/>
    <p:sldId id="1291" r:id="rId4"/>
    <p:sldId id="1292" r:id="rId5"/>
    <p:sldId id="1293" r:id="rId6"/>
    <p:sldId id="1294" r:id="rId7"/>
    <p:sldId id="1344" r:id="rId8"/>
    <p:sldId id="1469" r:id="rId9"/>
    <p:sldId id="1470" r:id="rId10"/>
    <p:sldId id="1471" r:id="rId11"/>
    <p:sldId id="1472" r:id="rId12"/>
    <p:sldId id="1473" r:id="rId13"/>
    <p:sldId id="1474" r:id="rId14"/>
    <p:sldId id="1475" r:id="rId15"/>
    <p:sldId id="1476" r:id="rId16"/>
    <p:sldId id="1477" r:id="rId17"/>
    <p:sldId id="1478" r:id="rId18"/>
    <p:sldId id="1479" r:id="rId19"/>
    <p:sldId id="1481" r:id="rId20"/>
    <p:sldId id="1480" r:id="rId21"/>
    <p:sldId id="1482" r:id="rId22"/>
    <p:sldId id="1483" r:id="rId23"/>
    <p:sldId id="1484" r:id="rId24"/>
    <p:sldId id="1485" r:id="rId25"/>
    <p:sldId id="1486" r:id="rId26"/>
    <p:sldId id="1487" r:id="rId27"/>
    <p:sldId id="1488" r:id="rId28"/>
    <p:sldId id="1489" r:id="rId29"/>
    <p:sldId id="1490" r:id="rId30"/>
    <p:sldId id="1491" r:id="rId31"/>
    <p:sldId id="1492" r:id="rId32"/>
    <p:sldId id="1493" r:id="rId33"/>
    <p:sldId id="1494" r:id="rId34"/>
    <p:sldId id="1495" r:id="rId35"/>
    <p:sldId id="1496" r:id="rId36"/>
    <p:sldId id="1497" r:id="rId37"/>
    <p:sldId id="1498" r:id="rId38"/>
    <p:sldId id="1499" r:id="rId39"/>
    <p:sldId id="1500" r:id="rId40"/>
    <p:sldId id="1331" r:id="rId41"/>
    <p:sldId id="1330" r:id="rId42"/>
    <p:sldId id="929" r:id="rId43"/>
    <p:sldId id="930" r:id="rId44"/>
    <p:sldId id="931" r:id="rId45"/>
    <p:sldId id="932" r:id="rId46"/>
    <p:sldId id="933" r:id="rId47"/>
    <p:sldId id="934" r:id="rId48"/>
    <p:sldId id="935" r:id="rId49"/>
    <p:sldId id="945" r:id="rId50"/>
    <p:sldId id="936" r:id="rId51"/>
    <p:sldId id="938" r:id="rId52"/>
    <p:sldId id="942" r:id="rId53"/>
    <p:sldId id="943" r:id="rId54"/>
    <p:sldId id="944" r:id="rId55"/>
    <p:sldId id="946" r:id="rId56"/>
    <p:sldId id="949" r:id="rId57"/>
    <p:sldId id="1333" r:id="rId58"/>
    <p:sldId id="1334" r:id="rId59"/>
    <p:sldId id="1502" r:id="rId60"/>
    <p:sldId id="1332" r:id="rId61"/>
    <p:sldId id="950" r:id="rId62"/>
    <p:sldId id="952" r:id="rId63"/>
    <p:sldId id="953" r:id="rId64"/>
    <p:sldId id="954" r:id="rId65"/>
    <p:sldId id="955" r:id="rId66"/>
    <p:sldId id="956" r:id="rId67"/>
    <p:sldId id="957" r:id="rId68"/>
    <p:sldId id="1501" r:id="rId69"/>
    <p:sldId id="1503" r:id="rId70"/>
    <p:sldId id="1504" r:id="rId71"/>
    <p:sldId id="1505" r:id="rId72"/>
    <p:sldId id="968" r:id="rId73"/>
    <p:sldId id="1341" r:id="rId74"/>
    <p:sldId id="1342" r:id="rId75"/>
    <p:sldId id="981" r:id="rId76"/>
    <p:sldId id="982" r:id="rId77"/>
    <p:sldId id="980" r:id="rId78"/>
    <p:sldId id="983" r:id="rId79"/>
    <p:sldId id="969" r:id="rId80"/>
    <p:sldId id="970" r:id="rId81"/>
    <p:sldId id="971" r:id="rId82"/>
    <p:sldId id="972" r:id="rId83"/>
    <p:sldId id="1343" r:id="rId84"/>
    <p:sldId id="973" r:id="rId85"/>
    <p:sldId id="975" r:id="rId86"/>
    <p:sldId id="976" r:id="rId87"/>
    <p:sldId id="984" r:id="rId88"/>
    <p:sldId id="985" r:id="rId89"/>
    <p:sldId id="986" r:id="rId90"/>
    <p:sldId id="987" r:id="rId91"/>
    <p:sldId id="988" r:id="rId92"/>
    <p:sldId id="977" r:id="rId93"/>
    <p:sldId id="1506" r:id="rId94"/>
    <p:sldId id="1507" r:id="rId95"/>
    <p:sldId id="1508" r:id="rId96"/>
    <p:sldId id="1509" r:id="rId97"/>
    <p:sldId id="1510" r:id="rId98"/>
    <p:sldId id="1512" r:id="rId99"/>
    <p:sldId id="1513" r:id="rId100"/>
    <p:sldId id="1514" r:id="rId101"/>
    <p:sldId id="1515" r:id="rId102"/>
    <p:sldId id="1516" r:id="rId103"/>
    <p:sldId id="1066" r:id="rId104"/>
    <p:sldId id="1356" r:id="rId105"/>
    <p:sldId id="1357" r:id="rId106"/>
    <p:sldId id="1358" r:id="rId107"/>
    <p:sldId id="1359" r:id="rId108"/>
    <p:sldId id="1360" r:id="rId109"/>
    <p:sldId id="1361" r:id="rId110"/>
    <p:sldId id="1517" r:id="rId111"/>
    <p:sldId id="1355" r:id="rId112"/>
    <p:sldId id="1362" r:id="rId113"/>
    <p:sldId id="1067" r:id="rId114"/>
    <p:sldId id="1068" r:id="rId115"/>
    <p:sldId id="1069" r:id="rId116"/>
    <p:sldId id="1518" r:id="rId117"/>
    <p:sldId id="1519" r:id="rId118"/>
    <p:sldId id="1520" r:id="rId119"/>
    <p:sldId id="1522" r:id="rId120"/>
    <p:sldId id="1521" r:id="rId121"/>
    <p:sldId id="1732" r:id="rId122"/>
    <p:sldId id="1125" r:id="rId123"/>
    <p:sldId id="1523" r:id="rId124"/>
    <p:sldId id="1126" r:id="rId125"/>
    <p:sldId id="1127" r:id="rId126"/>
    <p:sldId id="1128" r:id="rId127"/>
    <p:sldId id="1129" r:id="rId128"/>
    <p:sldId id="1130" r:id="rId129"/>
    <p:sldId id="1131" r:id="rId130"/>
    <p:sldId id="1132" r:id="rId131"/>
    <p:sldId id="1133" r:id="rId132"/>
    <p:sldId id="1134" r:id="rId133"/>
    <p:sldId id="1135" r:id="rId134"/>
    <p:sldId id="1297" r:id="rId135"/>
    <p:sldId id="1298" r:id="rId136"/>
    <p:sldId id="1301" r:id="rId137"/>
    <p:sldId id="1302" r:id="rId138"/>
    <p:sldId id="1303" r:id="rId139"/>
    <p:sldId id="1304" r:id="rId140"/>
    <p:sldId id="1305" r:id="rId141"/>
    <p:sldId id="1306" r:id="rId142"/>
    <p:sldId id="1307" r:id="rId143"/>
    <p:sldId id="1308" r:id="rId144"/>
    <p:sldId id="1309" r:id="rId145"/>
    <p:sldId id="1310" r:id="rId146"/>
    <p:sldId id="1312" r:id="rId147"/>
    <p:sldId id="1313" r:id="rId148"/>
    <p:sldId id="1314" r:id="rId149"/>
    <p:sldId id="1434" r:id="rId150"/>
    <p:sldId id="1315" r:id="rId151"/>
    <p:sldId id="1439" r:id="rId152"/>
    <p:sldId id="1438" r:id="rId153"/>
    <p:sldId id="1524" r:id="rId154"/>
    <p:sldId id="1316" r:id="rId155"/>
    <p:sldId id="1525" r:id="rId156"/>
    <p:sldId id="1526" r:id="rId157"/>
    <p:sldId id="1448" r:id="rId158"/>
    <p:sldId id="1449" r:id="rId159"/>
    <p:sldId id="1450" r:id="rId160"/>
    <p:sldId id="1451" r:id="rId161"/>
    <p:sldId id="1139" r:id="rId162"/>
    <p:sldId id="1140" r:id="rId163"/>
    <p:sldId id="1317" r:id="rId164"/>
    <p:sldId id="1141" r:id="rId165"/>
    <p:sldId id="1318" r:id="rId166"/>
    <p:sldId id="1320" r:id="rId167"/>
    <p:sldId id="1319" r:id="rId168"/>
    <p:sldId id="1321" r:id="rId169"/>
    <p:sldId id="1322" r:id="rId170"/>
    <p:sldId id="1323" r:id="rId171"/>
    <p:sldId id="1299" r:id="rId172"/>
    <p:sldId id="1143" r:id="rId173"/>
    <p:sldId id="1144" r:id="rId174"/>
    <p:sldId id="1145" r:id="rId175"/>
    <p:sldId id="1146" r:id="rId176"/>
    <p:sldId id="1147" r:id="rId177"/>
    <p:sldId id="1148" r:id="rId178"/>
    <p:sldId id="1149" r:id="rId179"/>
    <p:sldId id="1150" r:id="rId180"/>
    <p:sldId id="1151" r:id="rId181"/>
    <p:sldId id="1153" r:id="rId182"/>
    <p:sldId id="1154" r:id="rId183"/>
    <p:sldId id="1155" r:id="rId184"/>
    <p:sldId id="1156" r:id="rId185"/>
    <p:sldId id="1157" r:id="rId186"/>
    <p:sldId id="1158" r:id="rId187"/>
    <p:sldId id="1159" r:id="rId188"/>
    <p:sldId id="1160" r:id="rId189"/>
    <p:sldId id="1163" r:id="rId190"/>
    <p:sldId id="1164" r:id="rId191"/>
    <p:sldId id="1165" r:id="rId192"/>
    <p:sldId id="1167" r:id="rId193"/>
    <p:sldId id="1168" r:id="rId194"/>
    <p:sldId id="1169" r:id="rId195"/>
    <p:sldId id="1170" r:id="rId196"/>
    <p:sldId id="1172" r:id="rId197"/>
    <p:sldId id="1173" r:id="rId198"/>
    <p:sldId id="1174" r:id="rId199"/>
    <p:sldId id="1400" r:id="rId200"/>
    <p:sldId id="1731" r:id="rId201"/>
    <p:sldId id="1527" r:id="rId202"/>
    <p:sldId id="1528" r:id="rId203"/>
    <p:sldId id="1529" r:id="rId204"/>
    <p:sldId id="1530" r:id="rId205"/>
    <p:sldId id="1531" r:id="rId206"/>
    <p:sldId id="1532" r:id="rId207"/>
    <p:sldId id="1533" r:id="rId208"/>
    <p:sldId id="1534" r:id="rId209"/>
    <p:sldId id="1541" r:id="rId210"/>
    <p:sldId id="1542" r:id="rId211"/>
    <p:sldId id="1543" r:id="rId212"/>
    <p:sldId id="1691" r:id="rId213"/>
    <p:sldId id="1724" r:id="rId214"/>
    <p:sldId id="1729" r:id="rId215"/>
    <p:sldId id="1730" r:id="rId216"/>
    <p:sldId id="1546" r:id="rId217"/>
    <p:sldId id="1547" r:id="rId218"/>
    <p:sldId id="1549" r:id="rId219"/>
    <p:sldId id="1550" r:id="rId220"/>
    <p:sldId id="1551" r:id="rId221"/>
    <p:sldId id="1552" r:id="rId222"/>
    <p:sldId id="1553" r:id="rId223"/>
    <p:sldId id="1554" r:id="rId224"/>
    <p:sldId id="1556" r:id="rId225"/>
    <p:sldId id="1557" r:id="rId226"/>
    <p:sldId id="1558" r:id="rId227"/>
    <p:sldId id="1559" r:id="rId228"/>
    <p:sldId id="1560" r:id="rId229"/>
    <p:sldId id="1561" r:id="rId230"/>
    <p:sldId id="1562" r:id="rId231"/>
    <p:sldId id="1568" r:id="rId232"/>
    <p:sldId id="1570" r:id="rId233"/>
    <p:sldId id="1571" r:id="rId234"/>
    <p:sldId id="1573" r:id="rId235"/>
    <p:sldId id="1574" r:id="rId236"/>
    <p:sldId id="1576" r:id="rId237"/>
  </p:sldIdLst>
  <p:sldSz cx="10440988" cy="6858000"/>
  <p:notesSz cx="6797675" cy="9926638"/>
  <p:embeddedFontLst>
    <p:embeddedFont>
      <p:font typeface="Calvin" panose="020B0600000101010101"/>
      <p:regular r:id="rId240"/>
    </p:embeddedFont>
    <p:embeddedFont>
      <p:font typeface="Cambria Math" panose="02040503050406030204" pitchFamily="18" charset="0"/>
      <p:regular r:id="rId241"/>
    </p:embeddedFont>
    <p:embeddedFont>
      <p:font typeface="Candara" panose="020E0502030303020204" pitchFamily="34" charset="0"/>
      <p:regular r:id="rId242"/>
      <p:bold r:id="rId243"/>
      <p:italic r:id="rId244"/>
      <p:boldItalic r:id="rId245"/>
    </p:embeddedFont>
    <p:embeddedFont>
      <p:font typeface="Consolas" panose="020B0609020204030204" pitchFamily="49" charset="0"/>
      <p:regular r:id="rId246"/>
      <p:bold r:id="rId247"/>
      <p:italic r:id="rId248"/>
      <p:boldItalic r:id="rId249"/>
    </p:embeddedFont>
    <p:embeddedFont>
      <p:font typeface="Microsoft Sans Serif" panose="020B0604020202020204" pitchFamily="34" charset="0"/>
      <p:regular r:id="rId250"/>
    </p:embeddedFont>
    <p:embeddedFont>
      <p:font typeface="고도 B" panose="02000503000000020004" pitchFamily="2" charset="-127"/>
      <p:regular r:id="rId251"/>
    </p:embeddedFont>
    <p:embeddedFont>
      <p:font typeface="고도 M" panose="02000503000000020004" pitchFamily="2" charset="-127"/>
      <p:regular r:id="rId252"/>
    </p:embeddedFont>
    <p:embeddedFont>
      <p:font typeface="맑은 고딕" panose="020B0503020000020004" pitchFamily="50" charset="-127"/>
      <p:regular r:id="rId253"/>
      <p:bold r:id="rId25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CCFFCC"/>
    <a:srgbClr val="FF6600"/>
    <a:srgbClr val="FEF0F3"/>
    <a:srgbClr val="FCD0D8"/>
    <a:srgbClr val="FFFFCC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29" autoAdjust="0"/>
    <p:restoredTop sz="96224" autoAdjust="0"/>
  </p:normalViewPr>
  <p:slideViewPr>
    <p:cSldViewPr snapToGrid="0">
      <p:cViewPr varScale="1">
        <p:scale>
          <a:sx n="125" d="100"/>
          <a:sy n="125" d="100"/>
        </p:scale>
        <p:origin x="60" y="168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font" Target="fonts/font8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theme" Target="theme/theme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font" Target="fonts/font9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notesMaster" Target="notesMasters/notesMaster1.xml"/><Relationship Id="rId259" Type="http://schemas.openxmlformats.org/officeDocument/2006/relationships/tableStyles" Target="tableStyles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font" Target="fonts/font10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handoutMaster" Target="handoutMasters/handoutMaster1.xml"/><Relationship Id="rId250" Type="http://schemas.openxmlformats.org/officeDocument/2006/relationships/font" Target="fonts/font11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font" Target="fonts/font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font" Target="fonts/font12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font" Target="fonts/font2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font" Target="fonts/font13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font" Target="fonts/font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font" Target="fonts/font14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font" Target="fonts/font15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font" Target="fonts/font5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commentAuthors" Target="commentAuthor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font" Target="fonts/font6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presProps" Target="presProp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font" Target="fonts/font7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100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4035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90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2911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4312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68661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7912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2316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1693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771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5338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225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3076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5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2710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336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8767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1148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334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468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2875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6732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7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6299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3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8519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6396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06914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7168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885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1108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97036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173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61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4893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6789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3905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2074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744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0201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2248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8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0815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3160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3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78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9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0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88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975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68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24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35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745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42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566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415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4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10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024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854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872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205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2694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698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116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18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03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38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254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381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36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9261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8688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82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5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1285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853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266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375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3" Type="http://schemas.openxmlformats.org/officeDocument/2006/relationships/image" Target="../media/image1651.png"/><Relationship Id="rId7" Type="http://schemas.openxmlformats.org/officeDocument/2006/relationships/image" Target="../media/image16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1.png"/><Relationship Id="rId4" Type="http://schemas.openxmlformats.org/officeDocument/2006/relationships/image" Target="../media/image1661.png"/><Relationship Id="rId9" Type="http://schemas.openxmlformats.org/officeDocument/2006/relationships/image" Target="../media/image172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3" Type="http://schemas.openxmlformats.org/officeDocument/2006/relationships/image" Target="../media/image1651.png"/><Relationship Id="rId7" Type="http://schemas.openxmlformats.org/officeDocument/2006/relationships/image" Target="../media/image169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1.png"/><Relationship Id="rId4" Type="http://schemas.openxmlformats.org/officeDocument/2006/relationships/image" Target="../media/image1661.png"/><Relationship Id="rId9" Type="http://schemas.openxmlformats.org/officeDocument/2006/relationships/image" Target="../media/image17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1.png"/><Relationship Id="rId18" Type="http://schemas.openxmlformats.org/officeDocument/2006/relationships/image" Target="../media/image1801.png"/><Relationship Id="rId3" Type="http://schemas.openxmlformats.org/officeDocument/2006/relationships/image" Target="../media/image1731.png"/><Relationship Id="rId7" Type="http://schemas.openxmlformats.org/officeDocument/2006/relationships/image" Target="../media/image1600.png"/><Relationship Id="rId17" Type="http://schemas.openxmlformats.org/officeDocument/2006/relationships/image" Target="../media/image1791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7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771.png"/><Relationship Id="rId5" Type="http://schemas.openxmlformats.org/officeDocument/2006/relationships/image" Target="../media/image1580.png"/><Relationship Id="rId15" Type="http://schemas.openxmlformats.org/officeDocument/2006/relationships/image" Target="../media/image1680.png"/><Relationship Id="rId10" Type="http://schemas.openxmlformats.org/officeDocument/2006/relationships/image" Target="../media/image1761.png"/><Relationship Id="rId9" Type="http://schemas.openxmlformats.org/officeDocument/2006/relationships/image" Target="../media/image175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23.png"/><Relationship Id="rId3" Type="http://schemas.openxmlformats.org/officeDocument/2006/relationships/image" Target="../media/image1560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0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0.png"/><Relationship Id="rId10" Type="http://schemas.openxmlformats.org/officeDocument/2006/relationships/image" Target="../media/image1630.png"/><Relationship Id="rId4" Type="http://schemas.openxmlformats.org/officeDocument/2006/relationships/image" Target="../media/image1570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13" Type="http://schemas.openxmlformats.org/officeDocument/2006/relationships/image" Target="../media/image183.png"/><Relationship Id="rId3" Type="http://schemas.openxmlformats.org/officeDocument/2006/relationships/image" Target="../media/image1730.png"/><Relationship Id="rId7" Type="http://schemas.openxmlformats.org/officeDocument/2006/relationships/image" Target="../media/image1770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0.png"/><Relationship Id="rId11" Type="http://schemas.openxmlformats.org/officeDocument/2006/relationships/image" Target="../media/image181.png"/><Relationship Id="rId5" Type="http://schemas.openxmlformats.org/officeDocument/2006/relationships/image" Target="../media/image1750.png"/><Relationship Id="rId15" Type="http://schemas.openxmlformats.org/officeDocument/2006/relationships/image" Target="../media/image125.png"/><Relationship Id="rId10" Type="http://schemas.openxmlformats.org/officeDocument/2006/relationships/image" Target="../media/image1800.png"/><Relationship Id="rId4" Type="http://schemas.openxmlformats.org/officeDocument/2006/relationships/image" Target="../media/image1740.png"/><Relationship Id="rId9" Type="http://schemas.openxmlformats.org/officeDocument/2006/relationships/image" Target="../media/image1790.png"/><Relationship Id="rId14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01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02.png"/><Relationship Id="rId9" Type="http://schemas.openxmlformats.org/officeDocument/2006/relationships/image" Target="../media/image15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sv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0.png"/><Relationship Id="rId5" Type="http://schemas.openxmlformats.org/officeDocument/2006/relationships/image" Target="../media/image3590.png"/><Relationship Id="rId4" Type="http://schemas.openxmlformats.org/officeDocument/2006/relationships/image" Target="../media/image35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cifar10.html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50.png"/><Relationship Id="rId4" Type="http://schemas.openxmlformats.org/officeDocument/2006/relationships/image" Target="../media/image17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74.png"/><Relationship Id="rId4" Type="http://schemas.openxmlformats.org/officeDocument/2006/relationships/image" Target="../media/image174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74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2.png"/><Relationship Id="rId2" Type="http://schemas.openxmlformats.org/officeDocument/2006/relationships/image" Target="../media/image17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0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0.png"/><Relationship Id="rId2" Type="http://schemas.openxmlformats.org/officeDocument/2006/relationships/notesSlide" Target="../notesSlides/notesSlide158.xml"/><Relationship Id="rId16" Type="http://schemas.openxmlformats.org/officeDocument/2006/relationships/image" Target="../media/image3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0.png"/><Relationship Id="rId5" Type="http://schemas.openxmlformats.org/officeDocument/2006/relationships/image" Target="../media/image339.png"/><Relationship Id="rId15" Type="http://schemas.openxmlformats.org/officeDocument/2006/relationships/image" Target="../media/image3490.png"/><Relationship Id="rId10" Type="http://schemas.openxmlformats.org/officeDocument/2006/relationships/image" Target="../media/image3440.png"/><Relationship Id="rId4" Type="http://schemas.openxmlformats.org/officeDocument/2006/relationships/image" Target="../media/image338.png"/><Relationship Id="rId9" Type="http://schemas.openxmlformats.org/officeDocument/2006/relationships/image" Target="../media/image3430.png"/><Relationship Id="rId14" Type="http://schemas.openxmlformats.org/officeDocument/2006/relationships/image" Target="../media/image348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0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0.png"/><Relationship Id="rId3" Type="http://schemas.openxmlformats.org/officeDocument/2006/relationships/image" Target="../media/image3530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0.png"/><Relationship Id="rId2" Type="http://schemas.openxmlformats.org/officeDocument/2006/relationships/notesSlide" Target="../notesSlides/notesSlide162.xml"/><Relationship Id="rId16" Type="http://schemas.openxmlformats.org/officeDocument/2006/relationships/image" Target="../media/image366.png"/><Relationship Id="rId20" Type="http://schemas.openxmlformats.org/officeDocument/2006/relationships/image" Target="../media/image3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181.svg"/><Relationship Id="rId15" Type="http://schemas.openxmlformats.org/officeDocument/2006/relationships/image" Target="../media/image3651.png"/><Relationship Id="rId23" Type="http://schemas.openxmlformats.org/officeDocument/2006/relationships/image" Target="../media/image373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4" Type="http://schemas.openxmlformats.org/officeDocument/2006/relationships/image" Target="../media/image180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0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0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163.xml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0.png"/><Relationship Id="rId11" Type="http://schemas.openxmlformats.org/officeDocument/2006/relationships/image" Target="../media/image382.png"/><Relationship Id="rId5" Type="http://schemas.openxmlformats.org/officeDocument/2006/relationships/image" Target="../media/image3760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0" Type="http://schemas.openxmlformats.org/officeDocument/2006/relationships/image" Target="../media/image500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openxmlformats.org/officeDocument/2006/relationships/image" Target="../media/image1792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10" Type="http://schemas.openxmlformats.org/officeDocument/2006/relationships/image" Target="../media/image222.png"/><Relationship Id="rId4" Type="http://schemas.openxmlformats.org/officeDocument/2006/relationships/image" Target="../media/image1802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1.png"/><Relationship Id="rId4" Type="http://schemas.openxmlformats.org/officeDocument/2006/relationships/image" Target="../media/image5181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6.png"/><Relationship Id="rId18" Type="http://schemas.openxmlformats.org/officeDocument/2006/relationships/image" Target="../media/image581.png"/><Relationship Id="rId7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169.xml"/><Relationship Id="rId16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4.png"/><Relationship Id="rId5" Type="http://schemas.openxmlformats.org/officeDocument/2006/relationships/image" Target="../media/image568.png"/><Relationship Id="rId15" Type="http://schemas.openxmlformats.org/officeDocument/2006/relationships/image" Target="../media/image578.png"/><Relationship Id="rId10" Type="http://schemas.openxmlformats.org/officeDocument/2006/relationships/image" Target="../media/image573.png"/><Relationship Id="rId19" Type="http://schemas.openxmlformats.org/officeDocument/2006/relationships/image" Target="../media/image582.png"/><Relationship Id="rId4" Type="http://schemas.openxmlformats.org/officeDocument/2006/relationships/image" Target="../media/image567.png"/><Relationship Id="rId9" Type="http://schemas.openxmlformats.org/officeDocument/2006/relationships/image" Target="../media/image572.png"/><Relationship Id="rId14" Type="http://schemas.openxmlformats.org/officeDocument/2006/relationships/image" Target="../media/image577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21" Type="http://schemas.openxmlformats.org/officeDocument/2006/relationships/image" Target="../media/image601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596.png"/><Relationship Id="rId20" Type="http://schemas.openxmlformats.org/officeDocument/2006/relationships/image" Target="../media/image6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3" Type="http://schemas.openxmlformats.org/officeDocument/2006/relationships/image" Target="../media/image667.png"/><Relationship Id="rId21" Type="http://schemas.openxmlformats.org/officeDocument/2006/relationships/image" Target="../media/image685.png"/><Relationship Id="rId7" Type="http://schemas.openxmlformats.org/officeDocument/2006/relationships/image" Target="../media/image671.pn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6800.png"/><Relationship Id="rId20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0.png"/><Relationship Id="rId11" Type="http://schemas.openxmlformats.org/officeDocument/2006/relationships/image" Target="../media/image675.png"/><Relationship Id="rId5" Type="http://schemas.openxmlformats.org/officeDocument/2006/relationships/image" Target="../media/image669.png"/><Relationship Id="rId15" Type="http://schemas.openxmlformats.org/officeDocument/2006/relationships/image" Target="../media/image679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6.png"/><Relationship Id="rId18" Type="http://schemas.openxmlformats.org/officeDocument/2006/relationships/image" Target="../media/image701.png"/><Relationship Id="rId3" Type="http://schemas.openxmlformats.org/officeDocument/2006/relationships/image" Target="../media/image686.png"/><Relationship Id="rId21" Type="http://schemas.openxmlformats.org/officeDocument/2006/relationships/image" Target="../media/image704.png"/><Relationship Id="rId7" Type="http://schemas.openxmlformats.org/officeDocument/2006/relationships/image" Target="../media/image6900.png"/><Relationship Id="rId12" Type="http://schemas.openxmlformats.org/officeDocument/2006/relationships/image" Target="../media/image695.png"/><Relationship Id="rId17" Type="http://schemas.openxmlformats.org/officeDocument/2006/relationships/image" Target="../media/image7000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699.png"/><Relationship Id="rId20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1" Type="http://schemas.openxmlformats.org/officeDocument/2006/relationships/image" Target="../media/image694.png"/><Relationship Id="rId24" Type="http://schemas.openxmlformats.org/officeDocument/2006/relationships/image" Target="../media/image707.png"/><Relationship Id="rId5" Type="http://schemas.openxmlformats.org/officeDocument/2006/relationships/image" Target="../media/image688.png"/><Relationship Id="rId15" Type="http://schemas.openxmlformats.org/officeDocument/2006/relationships/image" Target="../media/image698.png"/><Relationship Id="rId23" Type="http://schemas.openxmlformats.org/officeDocument/2006/relationships/image" Target="../media/image706.png"/><Relationship Id="rId10" Type="http://schemas.openxmlformats.org/officeDocument/2006/relationships/image" Target="../media/image693.png"/><Relationship Id="rId19" Type="http://schemas.openxmlformats.org/officeDocument/2006/relationships/image" Target="../media/image702.png"/><Relationship Id="rId4" Type="http://schemas.openxmlformats.org/officeDocument/2006/relationships/image" Target="../media/image687.png"/><Relationship Id="rId9" Type="http://schemas.openxmlformats.org/officeDocument/2006/relationships/image" Target="../media/image692.png"/><Relationship Id="rId14" Type="http://schemas.openxmlformats.org/officeDocument/2006/relationships/image" Target="../media/image697.png"/><Relationship Id="rId22" Type="http://schemas.openxmlformats.org/officeDocument/2006/relationships/image" Target="../media/image70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.png"/><Relationship Id="rId7" Type="http://schemas.openxmlformats.org/officeDocument/2006/relationships/image" Target="../media/image71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" Type="http://schemas.openxmlformats.org/officeDocument/2006/relationships/image" Target="../media/image7100.png"/><Relationship Id="rId9" Type="http://schemas.openxmlformats.org/officeDocument/2006/relationships/image" Target="../media/image7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7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3" Type="http://schemas.openxmlformats.org/officeDocument/2006/relationships/image" Target="../media/image718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2" Type="http://schemas.openxmlformats.org/officeDocument/2006/relationships/notesSlide" Target="../notesSlides/notesSlide177.xml"/><Relationship Id="rId16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5" Type="http://schemas.openxmlformats.org/officeDocument/2006/relationships/image" Target="../media/image7200.png"/><Relationship Id="rId15" Type="http://schemas.openxmlformats.org/officeDocument/2006/relationships/image" Target="../media/image7300.png"/><Relationship Id="rId10" Type="http://schemas.openxmlformats.org/officeDocument/2006/relationships/image" Target="../media/image725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.png"/><Relationship Id="rId11" Type="http://schemas.openxmlformats.org/officeDocument/2006/relationships/image" Target="../media/image7400.png"/><Relationship Id="rId5" Type="http://schemas.openxmlformats.org/officeDocument/2006/relationships/image" Target="../media/image734.png"/><Relationship Id="rId10" Type="http://schemas.openxmlformats.org/officeDocument/2006/relationships/image" Target="../media/image739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76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762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3" Type="http://schemas.openxmlformats.org/officeDocument/2006/relationships/image" Target="../media/image754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7.png"/><Relationship Id="rId11" Type="http://schemas.openxmlformats.org/officeDocument/2006/relationships/image" Target="../media/image7700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4" Type="http://schemas.openxmlformats.org/officeDocument/2006/relationships/image" Target="../media/image764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0.png"/><Relationship Id="rId13" Type="http://schemas.openxmlformats.org/officeDocument/2006/relationships/image" Target="../media/image785.png"/><Relationship Id="rId3" Type="http://schemas.openxmlformats.org/officeDocument/2006/relationships/image" Target="../media/image775.png"/><Relationship Id="rId7" Type="http://schemas.openxmlformats.org/officeDocument/2006/relationships/image" Target="../media/image779.png"/><Relationship Id="rId12" Type="http://schemas.openxmlformats.org/officeDocument/2006/relationships/image" Target="../media/image784.png"/><Relationship Id="rId17" Type="http://schemas.openxmlformats.org/officeDocument/2006/relationships/image" Target="../media/image789.png"/><Relationship Id="rId2" Type="http://schemas.openxmlformats.org/officeDocument/2006/relationships/notesSlide" Target="../notesSlides/notesSlide183.xml"/><Relationship Id="rId16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5" Type="http://schemas.openxmlformats.org/officeDocument/2006/relationships/image" Target="../media/image787.png"/><Relationship Id="rId10" Type="http://schemas.openxmlformats.org/officeDocument/2006/relationships/image" Target="../media/image782.png"/><Relationship Id="rId4" Type="http://schemas.openxmlformats.org/officeDocument/2006/relationships/image" Target="../media/image776.png"/><Relationship Id="rId9" Type="http://schemas.openxmlformats.org/officeDocument/2006/relationships/image" Target="../media/image781.png"/><Relationship Id="rId14" Type="http://schemas.openxmlformats.org/officeDocument/2006/relationships/image" Target="../media/image786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0.png"/><Relationship Id="rId18" Type="http://schemas.openxmlformats.org/officeDocument/2006/relationships/image" Target="../media/image805.png"/><Relationship Id="rId3" Type="http://schemas.openxmlformats.org/officeDocument/2006/relationships/image" Target="../media/image7900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804.png"/><Relationship Id="rId2" Type="http://schemas.openxmlformats.org/officeDocument/2006/relationships/notesSlide" Target="../notesSlides/notesSlide184.xml"/><Relationship Id="rId16" Type="http://schemas.openxmlformats.org/officeDocument/2006/relationships/image" Target="../media/image803.png"/><Relationship Id="rId20" Type="http://schemas.openxmlformats.org/officeDocument/2006/relationships/image" Target="../media/image8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19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" Type="http://schemas.openxmlformats.org/officeDocument/2006/relationships/image" Target="../media/image808.png"/><Relationship Id="rId21" Type="http://schemas.openxmlformats.org/officeDocument/2006/relationships/image" Target="../media/image826.png"/><Relationship Id="rId7" Type="http://schemas.openxmlformats.org/officeDocument/2006/relationships/image" Target="../media/image812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0.png"/><Relationship Id="rId2" Type="http://schemas.openxmlformats.org/officeDocument/2006/relationships/notesSlide" Target="../notesSlides/notesSlide185.xml"/><Relationship Id="rId16" Type="http://schemas.openxmlformats.org/officeDocument/2006/relationships/image" Target="../media/image821.png"/><Relationship Id="rId20" Type="http://schemas.openxmlformats.org/officeDocument/2006/relationships/image" Target="../media/image825.png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0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5" Type="http://schemas.openxmlformats.org/officeDocument/2006/relationships/image" Target="../media/image8100.png"/><Relationship Id="rId15" Type="http://schemas.openxmlformats.org/officeDocument/2006/relationships/image" Target="../media/image820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7" Type="http://schemas.openxmlformats.org/officeDocument/2006/relationships/image" Target="../media/image920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7.png"/><Relationship Id="rId7" Type="http://schemas.openxmlformats.org/officeDocument/2006/relationships/image" Target="../media/image931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26" Type="http://schemas.openxmlformats.org/officeDocument/2006/relationships/image" Target="../media/image956.png"/><Relationship Id="rId3" Type="http://schemas.openxmlformats.org/officeDocument/2006/relationships/image" Target="../media/image933.png"/><Relationship Id="rId21" Type="http://schemas.openxmlformats.org/officeDocument/2006/relationships/image" Target="../media/image951.png"/><Relationship Id="rId7" Type="http://schemas.openxmlformats.org/officeDocument/2006/relationships/image" Target="../media/image937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5" Type="http://schemas.openxmlformats.org/officeDocument/2006/relationships/image" Target="../media/image955.png"/><Relationship Id="rId2" Type="http://schemas.openxmlformats.org/officeDocument/2006/relationships/notesSlide" Target="../notesSlides/notesSlide188.xml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11" Type="http://schemas.openxmlformats.org/officeDocument/2006/relationships/image" Target="../media/image941.png"/><Relationship Id="rId24" Type="http://schemas.openxmlformats.org/officeDocument/2006/relationships/image" Target="../media/image954.png"/><Relationship Id="rId5" Type="http://schemas.openxmlformats.org/officeDocument/2006/relationships/image" Target="../media/image935.png"/><Relationship Id="rId15" Type="http://schemas.openxmlformats.org/officeDocument/2006/relationships/image" Target="../media/image945.png"/><Relationship Id="rId23" Type="http://schemas.openxmlformats.org/officeDocument/2006/relationships/image" Target="../media/image953.png"/><Relationship Id="rId10" Type="http://schemas.openxmlformats.org/officeDocument/2006/relationships/image" Target="../media/image9400.png"/><Relationship Id="rId19" Type="http://schemas.openxmlformats.org/officeDocument/2006/relationships/image" Target="../media/image949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Relationship Id="rId14" Type="http://schemas.openxmlformats.org/officeDocument/2006/relationships/image" Target="../media/image944.png"/><Relationship Id="rId22" Type="http://schemas.openxmlformats.org/officeDocument/2006/relationships/image" Target="../media/image952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9.png"/><Relationship Id="rId4" Type="http://schemas.openxmlformats.org/officeDocument/2006/relationships/image" Target="../media/image958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8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notesSlide" Target="../notesSlides/notesSlide191.xml"/><Relationship Id="rId16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10" Type="http://schemas.openxmlformats.org/officeDocument/2006/relationships/image" Target="../media/image97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11.png"/><Relationship Id="rId4" Type="http://schemas.openxmlformats.org/officeDocument/2006/relationships/image" Target="../media/image30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0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10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5.png"/><Relationship Id="rId4" Type="http://schemas.openxmlformats.org/officeDocument/2006/relationships/image" Target="../media/image10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10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10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101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19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my/help/2977003/the-latest-supported-visual-c-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70.png"/><Relationship Id="rId4" Type="http://schemas.openxmlformats.org/officeDocument/2006/relationships/image" Target="../media/image811.png"/><Relationship Id="rId9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81.png"/><Relationship Id="rId7" Type="http://schemas.openxmlformats.org/officeDocument/2006/relationships/image" Target="../media/image8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98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96.png"/><Relationship Id="rId9" Type="http://schemas.openxmlformats.org/officeDocument/2006/relationships/image" Target="../media/image86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9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73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.png"/><Relationship Id="rId3" Type="http://schemas.openxmlformats.org/officeDocument/2006/relationships/image" Target="../media/image2070.png"/><Relationship Id="rId7" Type="http://schemas.openxmlformats.org/officeDocument/2006/relationships/image" Target="../media/image2120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2090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3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9.svg"/><Relationship Id="rId4" Type="http://schemas.openxmlformats.org/officeDocument/2006/relationships/image" Target="../media/image74.jpeg"/><Relationship Id="rId9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73.jpe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2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80.svg"/><Relationship Id="rId3" Type="http://schemas.openxmlformats.org/officeDocument/2006/relationships/image" Target="../media/image291.png"/><Relationship Id="rId7" Type="http://schemas.openxmlformats.org/officeDocument/2006/relationships/image" Target="../media/image283.png"/><Relationship Id="rId12" Type="http://schemas.openxmlformats.org/officeDocument/2006/relationships/image" Target="../media/image79.png"/><Relationship Id="rId17" Type="http://schemas.openxmlformats.org/officeDocument/2006/relationships/image" Target="../media/image89.sv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73.jpeg"/><Relationship Id="rId5" Type="http://schemas.openxmlformats.org/officeDocument/2006/relationships/image" Target="../media/image293.png"/><Relationship Id="rId15" Type="http://schemas.openxmlformats.org/officeDocument/2006/relationships/image" Target="../media/image82.svg"/><Relationship Id="rId10" Type="http://schemas.openxmlformats.org/officeDocument/2006/relationships/image" Target="../media/image295.png"/><Relationship Id="rId4" Type="http://schemas.openxmlformats.org/officeDocument/2006/relationships/image" Target="../media/image292.png"/><Relationship Id="rId9" Type="http://schemas.openxmlformats.org/officeDocument/2006/relationships/image" Target="../media/image285.png"/><Relationship Id="rId14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7.png"/><Relationship Id="rId4" Type="http://schemas.openxmlformats.org/officeDocument/2006/relationships/image" Target="../media/image3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2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99130-31A5-46D0-8C54-2F594E79A1F3}"/>
              </a:ext>
            </a:extLst>
          </p:cNvPr>
          <p:cNvSpPr txBox="1"/>
          <p:nvPr/>
        </p:nvSpPr>
        <p:spPr>
          <a:xfrm>
            <a:off x="486889" y="1483301"/>
            <a:ext cx="4586689" cy="3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linkClick r:id="rId3"/>
              </a:rPr>
              <a:t>https://www.anaconda.com/products/individual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8F4F3-54A0-4E87-A39C-4057BBD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9" y="2127739"/>
            <a:ext cx="4888456" cy="417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A59501-19EB-4873-BE96-DF12C9065D15}"/>
              </a:ext>
            </a:extLst>
          </p:cNvPr>
          <p:cNvSpPr/>
          <p:nvPr/>
        </p:nvSpPr>
        <p:spPr>
          <a:xfrm>
            <a:off x="486889" y="5811452"/>
            <a:ext cx="1168739" cy="456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 </a:t>
            </a:r>
            <a:r>
              <a:rPr lang="ko-KR" altLang="en-US" sz="1800" b="1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콘다</a:t>
            </a: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설치</a:t>
            </a:r>
            <a:endParaRPr kumimoji="1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16AAC-E171-4B24-880C-60CF7B79D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470" y="3203272"/>
            <a:ext cx="3414424" cy="26626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A57A40-C274-48CC-90F4-702AB8045653}"/>
              </a:ext>
            </a:extLst>
          </p:cNvPr>
          <p:cNvSpPr/>
          <p:nvPr/>
        </p:nvSpPr>
        <p:spPr>
          <a:xfrm>
            <a:off x="5883284" y="4750938"/>
            <a:ext cx="3376610" cy="456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04CAC8-10F6-4F52-B1C3-DEB5C4D2B658}"/>
              </a:ext>
            </a:extLst>
          </p:cNvPr>
          <p:cNvSpPr txBox="1"/>
          <p:nvPr/>
        </p:nvSpPr>
        <p:spPr>
          <a:xfrm>
            <a:off x="507441" y="422031"/>
            <a:ext cx="2768707" cy="78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연산자 오버로딩 지원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print(a * b)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286934-B3F6-4893-9845-906545E38573}"/>
              </a:ext>
            </a:extLst>
          </p:cNvPr>
          <p:cNvSpPr/>
          <p:nvPr/>
        </p:nvSpPr>
        <p:spPr>
          <a:xfrm>
            <a:off x="828989" y="3296110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0EA396-49C8-40D5-BA33-B813585A785A}"/>
              </a:ext>
            </a:extLst>
          </p:cNvPr>
          <p:cNvSpPr/>
          <p:nvPr/>
        </p:nvSpPr>
        <p:spPr>
          <a:xfrm>
            <a:off x="1351504" y="3296109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4E7502-0561-44F2-91AF-5B9E6235852C}"/>
              </a:ext>
            </a:extLst>
          </p:cNvPr>
          <p:cNvSpPr/>
          <p:nvPr/>
        </p:nvSpPr>
        <p:spPr>
          <a:xfrm>
            <a:off x="828989" y="3818625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81F7B3-C86D-486D-B97C-CEFBA010684C}"/>
              </a:ext>
            </a:extLst>
          </p:cNvPr>
          <p:cNvSpPr/>
          <p:nvPr/>
        </p:nvSpPr>
        <p:spPr>
          <a:xfrm>
            <a:off x="1351504" y="3818624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356EF7-4D8F-4CBA-B444-AC36EC297EDE}"/>
              </a:ext>
            </a:extLst>
          </p:cNvPr>
          <p:cNvSpPr txBox="1"/>
          <p:nvPr/>
        </p:nvSpPr>
        <p:spPr>
          <a:xfrm>
            <a:off x="2069960" y="3557366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*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EC0F8-5BD8-4B9E-A9B9-819415AB33B9}"/>
              </a:ext>
            </a:extLst>
          </p:cNvPr>
          <p:cNvSpPr txBox="1"/>
          <p:nvPr/>
        </p:nvSpPr>
        <p:spPr>
          <a:xfrm>
            <a:off x="3702817" y="3557366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F3F5AA-10DD-490B-A9FA-44123E08E416}"/>
              </a:ext>
            </a:extLst>
          </p:cNvPr>
          <p:cNvSpPr/>
          <p:nvPr/>
        </p:nvSpPr>
        <p:spPr>
          <a:xfrm>
            <a:off x="2519525" y="3296109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70954B-C869-479D-87B4-4BCB01BF101B}"/>
              </a:ext>
            </a:extLst>
          </p:cNvPr>
          <p:cNvSpPr/>
          <p:nvPr/>
        </p:nvSpPr>
        <p:spPr>
          <a:xfrm>
            <a:off x="3042040" y="3296108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4690F3-4630-45F6-92A3-F3A04C3D6A93}"/>
              </a:ext>
            </a:extLst>
          </p:cNvPr>
          <p:cNvSpPr/>
          <p:nvPr/>
        </p:nvSpPr>
        <p:spPr>
          <a:xfrm>
            <a:off x="2519525" y="3818624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F025BD-ED40-453C-8460-15DAA70F7026}"/>
              </a:ext>
            </a:extLst>
          </p:cNvPr>
          <p:cNvSpPr/>
          <p:nvPr/>
        </p:nvSpPr>
        <p:spPr>
          <a:xfrm>
            <a:off x="3042040" y="3818623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C4755-A706-445D-A079-076DD32EFCDF}"/>
              </a:ext>
            </a:extLst>
          </p:cNvPr>
          <p:cNvSpPr txBox="1"/>
          <p:nvPr/>
        </p:nvSpPr>
        <p:spPr>
          <a:xfrm>
            <a:off x="1195852" y="282396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6C058D-3C2E-4A47-A1A0-7AC91F8B91F0}"/>
              </a:ext>
            </a:extLst>
          </p:cNvPr>
          <p:cNvSpPr txBox="1"/>
          <p:nvPr/>
        </p:nvSpPr>
        <p:spPr>
          <a:xfrm>
            <a:off x="2886388" y="282396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24AEED-4C63-4AB6-8D6A-471279DDD6AE}"/>
              </a:ext>
            </a:extLst>
          </p:cNvPr>
          <p:cNvSpPr/>
          <p:nvPr/>
        </p:nvSpPr>
        <p:spPr>
          <a:xfrm>
            <a:off x="4152383" y="3296108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A79D66-DF2F-4E6F-A909-943F0A1AF312}"/>
              </a:ext>
            </a:extLst>
          </p:cNvPr>
          <p:cNvSpPr/>
          <p:nvPr/>
        </p:nvSpPr>
        <p:spPr>
          <a:xfrm>
            <a:off x="4674898" y="3296107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908759-B87F-4B30-987D-9D4218CAC2CF}"/>
              </a:ext>
            </a:extLst>
          </p:cNvPr>
          <p:cNvSpPr/>
          <p:nvPr/>
        </p:nvSpPr>
        <p:spPr>
          <a:xfrm>
            <a:off x="4152383" y="3818623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15EF5-1389-41E1-B5A0-883F0BEDE8F3}"/>
              </a:ext>
            </a:extLst>
          </p:cNvPr>
          <p:cNvSpPr/>
          <p:nvPr/>
        </p:nvSpPr>
        <p:spPr>
          <a:xfrm>
            <a:off x="4674898" y="3818622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41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93197B-7D49-4A20-907A-5B9E65D8DA8A}"/>
                  </a:ext>
                </a:extLst>
              </p:cNvPr>
              <p:cNvSpPr txBox="1"/>
              <p:nvPr/>
            </p:nvSpPr>
            <p:spPr>
              <a:xfrm>
                <a:off x="515336" y="2042745"/>
                <a:ext cx="875925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93197B-7D49-4A20-907A-5B9E65D8D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6" y="2042745"/>
                <a:ext cx="875925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569478-3A9F-4488-AC90-72365430EF37}"/>
              </a:ext>
            </a:extLst>
          </p:cNvPr>
          <p:cNvSpPr txBox="1"/>
          <p:nvPr/>
        </p:nvSpPr>
        <p:spPr>
          <a:xfrm>
            <a:off x="4562778" y="1233308"/>
            <a:ext cx="4626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[ 1,            0,                0]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829DD7-4011-4F2E-B0E2-131AE7DFFF4F}"/>
              </a:ext>
            </a:extLst>
          </p:cNvPr>
          <p:cNvSpPr txBox="1"/>
          <p:nvPr/>
        </p:nvSpPr>
        <p:spPr>
          <a:xfrm>
            <a:off x="4459092" y="781609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[ 0.1,        0.2,             0.7]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예측값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14A194-CE4B-484F-A49B-3FA55D9B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97" y="2810261"/>
            <a:ext cx="5003891" cy="348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565AF0-9591-4DAD-BAE7-B26566269C21}"/>
              </a:ext>
            </a:extLst>
          </p:cNvPr>
          <p:cNvCxnSpPr/>
          <p:nvPr/>
        </p:nvCxnSpPr>
        <p:spPr>
          <a:xfrm flipV="1">
            <a:off x="2751909" y="4641669"/>
            <a:ext cx="0" cy="1349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A9F4D3-1F1E-4920-80EE-377BB6E7F427}"/>
              </a:ext>
            </a:extLst>
          </p:cNvPr>
          <p:cNvCxnSpPr>
            <a:cxnSpLocks/>
          </p:cNvCxnSpPr>
          <p:nvPr/>
        </p:nvCxnSpPr>
        <p:spPr>
          <a:xfrm>
            <a:off x="2177143" y="4641669"/>
            <a:ext cx="57476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3F5D26D-3BD2-42BC-A3B5-3FDBA9033FFB}"/>
              </a:ext>
            </a:extLst>
          </p:cNvPr>
          <p:cNvSpPr/>
          <p:nvPr/>
        </p:nvSpPr>
        <p:spPr>
          <a:xfrm>
            <a:off x="2725781" y="4291883"/>
            <a:ext cx="418001" cy="41800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5DEF06-8630-4532-9064-379B2918C641}"/>
              </a:ext>
            </a:extLst>
          </p:cNvPr>
          <p:cNvCxnSpPr/>
          <p:nvPr/>
        </p:nvCxnSpPr>
        <p:spPr>
          <a:xfrm>
            <a:off x="1952481" y="3675017"/>
            <a:ext cx="1964600" cy="2316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2CBAF501-E786-4873-89A3-75D05CB99F0D}"/>
              </a:ext>
            </a:extLst>
          </p:cNvPr>
          <p:cNvSpPr/>
          <p:nvPr/>
        </p:nvSpPr>
        <p:spPr>
          <a:xfrm>
            <a:off x="4041091" y="5107582"/>
            <a:ext cx="418001" cy="41800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56BD7B-307A-4DBF-8A50-85CE9222A748}"/>
              </a:ext>
            </a:extLst>
          </p:cNvPr>
          <p:cNvCxnSpPr>
            <a:cxnSpLocks/>
          </p:cNvCxnSpPr>
          <p:nvPr/>
        </p:nvCxnSpPr>
        <p:spPr>
          <a:xfrm>
            <a:off x="2778038" y="5059673"/>
            <a:ext cx="2577736" cy="8365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7FDA215-8FF6-4862-BD35-C3F2F1E358C8}"/>
              </a:ext>
            </a:extLst>
          </p:cNvPr>
          <p:cNvSpPr/>
          <p:nvPr/>
        </p:nvSpPr>
        <p:spPr>
          <a:xfrm>
            <a:off x="5270783" y="5397428"/>
            <a:ext cx="418001" cy="41800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C1F373-C380-4FDB-B1BC-89F080F229A7}"/>
              </a:ext>
            </a:extLst>
          </p:cNvPr>
          <p:cNvCxnSpPr>
            <a:cxnSpLocks/>
          </p:cNvCxnSpPr>
          <p:nvPr/>
        </p:nvCxnSpPr>
        <p:spPr>
          <a:xfrm>
            <a:off x="4395242" y="5664622"/>
            <a:ext cx="2577736" cy="397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2E9DDFCC-912E-482C-9053-A7437FDEDB9D}"/>
              </a:ext>
            </a:extLst>
          </p:cNvPr>
          <p:cNvSpPr/>
          <p:nvPr/>
        </p:nvSpPr>
        <p:spPr>
          <a:xfrm>
            <a:off x="6038886" y="5522824"/>
            <a:ext cx="418001" cy="41800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375720-A103-4FFE-A03D-12DF68519BC7}"/>
              </a:ext>
            </a:extLst>
          </p:cNvPr>
          <p:cNvSpPr txBox="1"/>
          <p:nvPr/>
        </p:nvSpPr>
        <p:spPr>
          <a:xfrm>
            <a:off x="4520005" y="1764248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 -0.9,      0.2,             0.7]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A515C-C9D3-497E-B0A2-E5830762A05E}"/>
              </a:ext>
            </a:extLst>
          </p:cNvPr>
          <p:cNvSpPr txBox="1"/>
          <p:nvPr/>
        </p:nvSpPr>
        <p:spPr>
          <a:xfrm>
            <a:off x="1307650" y="814316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(a-y)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(0.1-1) =&gt; -0.9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59D9CE9-BA90-4444-A508-6320FABCC73D}"/>
              </a:ext>
            </a:extLst>
          </p:cNvPr>
          <p:cNvSpPr/>
          <p:nvPr/>
        </p:nvSpPr>
        <p:spPr>
          <a:xfrm>
            <a:off x="2751909" y="6293633"/>
            <a:ext cx="1165172" cy="480229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00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93197B-7D49-4A20-907A-5B9E65D8DA8A}"/>
                  </a:ext>
                </a:extLst>
              </p:cNvPr>
              <p:cNvSpPr txBox="1"/>
              <p:nvPr/>
            </p:nvSpPr>
            <p:spPr>
              <a:xfrm>
                <a:off x="448224" y="2051737"/>
                <a:ext cx="875925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93197B-7D49-4A20-907A-5B9E65D8D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24" y="2051737"/>
                <a:ext cx="875925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569478-3A9F-4488-AC90-72365430EF37}"/>
              </a:ext>
            </a:extLst>
          </p:cNvPr>
          <p:cNvSpPr txBox="1"/>
          <p:nvPr/>
        </p:nvSpPr>
        <p:spPr>
          <a:xfrm>
            <a:off x="4459092" y="119502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[ 1,            0,                0]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829DD7-4011-4F2E-B0E2-131AE7DFFF4F}"/>
              </a:ext>
            </a:extLst>
          </p:cNvPr>
          <p:cNvSpPr txBox="1"/>
          <p:nvPr/>
        </p:nvSpPr>
        <p:spPr>
          <a:xfrm>
            <a:off x="4395242" y="742794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[ 0.5,        0.3,             0.2]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14A194-CE4B-484F-A49B-3FA55D9B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97" y="2810261"/>
            <a:ext cx="5003891" cy="348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565AF0-9591-4DAD-BAE7-B26566269C21}"/>
              </a:ext>
            </a:extLst>
          </p:cNvPr>
          <p:cNvCxnSpPr>
            <a:cxnSpLocks/>
          </p:cNvCxnSpPr>
          <p:nvPr/>
        </p:nvCxnSpPr>
        <p:spPr>
          <a:xfrm flipH="1" flipV="1">
            <a:off x="3122355" y="4969948"/>
            <a:ext cx="1" cy="970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FA9F4D3-1F1E-4920-80EE-377BB6E7F427}"/>
              </a:ext>
            </a:extLst>
          </p:cNvPr>
          <p:cNvCxnSpPr>
            <a:cxnSpLocks/>
          </p:cNvCxnSpPr>
          <p:nvPr/>
        </p:nvCxnSpPr>
        <p:spPr>
          <a:xfrm>
            <a:off x="2187314" y="4969948"/>
            <a:ext cx="957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3F5D26D-3BD2-42BC-A3B5-3FDBA9033FFB}"/>
              </a:ext>
            </a:extLst>
          </p:cNvPr>
          <p:cNvSpPr/>
          <p:nvPr/>
        </p:nvSpPr>
        <p:spPr>
          <a:xfrm>
            <a:off x="2976571" y="4551947"/>
            <a:ext cx="418001" cy="41800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5DEF06-8630-4532-9064-379B2918C641}"/>
              </a:ext>
            </a:extLst>
          </p:cNvPr>
          <p:cNvCxnSpPr>
            <a:cxnSpLocks/>
          </p:cNvCxnSpPr>
          <p:nvPr/>
        </p:nvCxnSpPr>
        <p:spPr>
          <a:xfrm>
            <a:off x="1601499" y="3949342"/>
            <a:ext cx="2717953" cy="1866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2CBAF501-E786-4873-89A3-75D05CB99F0D}"/>
              </a:ext>
            </a:extLst>
          </p:cNvPr>
          <p:cNvSpPr/>
          <p:nvPr/>
        </p:nvSpPr>
        <p:spPr>
          <a:xfrm>
            <a:off x="4041091" y="5107582"/>
            <a:ext cx="418001" cy="41800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56BD7B-307A-4DBF-8A50-85CE9222A748}"/>
              </a:ext>
            </a:extLst>
          </p:cNvPr>
          <p:cNvCxnSpPr>
            <a:cxnSpLocks/>
          </p:cNvCxnSpPr>
          <p:nvPr/>
        </p:nvCxnSpPr>
        <p:spPr>
          <a:xfrm>
            <a:off x="2778038" y="5059673"/>
            <a:ext cx="2577736" cy="8365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7FDA215-8FF6-4862-BD35-C3F2F1E358C8}"/>
              </a:ext>
            </a:extLst>
          </p:cNvPr>
          <p:cNvSpPr/>
          <p:nvPr/>
        </p:nvSpPr>
        <p:spPr>
          <a:xfrm>
            <a:off x="5270783" y="5397428"/>
            <a:ext cx="418001" cy="41800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C1F373-C380-4FDB-B1BC-89F080F229A7}"/>
              </a:ext>
            </a:extLst>
          </p:cNvPr>
          <p:cNvCxnSpPr>
            <a:cxnSpLocks/>
          </p:cNvCxnSpPr>
          <p:nvPr/>
        </p:nvCxnSpPr>
        <p:spPr>
          <a:xfrm>
            <a:off x="4395242" y="5664622"/>
            <a:ext cx="2577736" cy="397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2E9DDFCC-912E-482C-9053-A7437FDEDB9D}"/>
              </a:ext>
            </a:extLst>
          </p:cNvPr>
          <p:cNvSpPr/>
          <p:nvPr/>
        </p:nvSpPr>
        <p:spPr>
          <a:xfrm>
            <a:off x="6038886" y="5522824"/>
            <a:ext cx="418001" cy="41800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375720-A103-4FFE-A03D-12DF68519BC7}"/>
              </a:ext>
            </a:extLst>
          </p:cNvPr>
          <p:cNvSpPr txBox="1"/>
          <p:nvPr/>
        </p:nvSpPr>
        <p:spPr>
          <a:xfrm>
            <a:off x="4465816" y="1574279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 -0.5,      0.3,             0.2]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ECF5E-5B72-4F90-8C99-E5B7886292D6}"/>
              </a:ext>
            </a:extLst>
          </p:cNvPr>
          <p:cNvSpPr txBox="1"/>
          <p:nvPr/>
        </p:nvSpPr>
        <p:spPr>
          <a:xfrm>
            <a:off x="3461665" y="64664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7926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하나의 층에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여러개의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2AA89B-D49C-4A55-9CD1-47CAF7B1D0A3}"/>
              </a:ext>
            </a:extLst>
          </p:cNvPr>
          <p:cNvSpPr/>
          <p:nvPr/>
        </p:nvSpPr>
        <p:spPr>
          <a:xfrm>
            <a:off x="1090246" y="1732085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CB688AC-08A5-41E7-A46F-CC96AABE1989}"/>
              </a:ext>
            </a:extLst>
          </p:cNvPr>
          <p:cNvSpPr/>
          <p:nvPr/>
        </p:nvSpPr>
        <p:spPr>
          <a:xfrm>
            <a:off x="1696915" y="1732085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7C2C3D-23FE-4BCA-84B4-C56955836F8D}"/>
              </a:ext>
            </a:extLst>
          </p:cNvPr>
          <p:cNvSpPr/>
          <p:nvPr/>
        </p:nvSpPr>
        <p:spPr>
          <a:xfrm>
            <a:off x="2303584" y="1732085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014C8A-DAA6-472A-89B9-99FB264413EE}"/>
              </a:ext>
            </a:extLst>
          </p:cNvPr>
          <p:cNvSpPr/>
          <p:nvPr/>
        </p:nvSpPr>
        <p:spPr>
          <a:xfrm>
            <a:off x="1090246" y="233875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14C3F8-48BB-46E9-BA3F-835AA31A76D9}"/>
              </a:ext>
            </a:extLst>
          </p:cNvPr>
          <p:cNvSpPr/>
          <p:nvPr/>
        </p:nvSpPr>
        <p:spPr>
          <a:xfrm>
            <a:off x="1696915" y="233875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E331CB-8FF1-4973-8886-526E98E4AF3D}"/>
              </a:ext>
            </a:extLst>
          </p:cNvPr>
          <p:cNvSpPr/>
          <p:nvPr/>
        </p:nvSpPr>
        <p:spPr>
          <a:xfrm>
            <a:off x="2303584" y="233875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719BF8-EC5A-4F84-857D-0B234309E730}"/>
              </a:ext>
            </a:extLst>
          </p:cNvPr>
          <p:cNvSpPr/>
          <p:nvPr/>
        </p:nvSpPr>
        <p:spPr>
          <a:xfrm>
            <a:off x="1090246" y="294542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19FCD7-7F14-4B5A-A1C3-6A918C745439}"/>
              </a:ext>
            </a:extLst>
          </p:cNvPr>
          <p:cNvSpPr/>
          <p:nvPr/>
        </p:nvSpPr>
        <p:spPr>
          <a:xfrm>
            <a:off x="1696915" y="294542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065929-6261-482A-B5EF-358863D1774E}"/>
              </a:ext>
            </a:extLst>
          </p:cNvPr>
          <p:cNvSpPr/>
          <p:nvPr/>
        </p:nvSpPr>
        <p:spPr>
          <a:xfrm>
            <a:off x="2303584" y="294542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AAA87E-C302-40EA-9C9C-8E3A8C55BC6E}"/>
              </a:ext>
            </a:extLst>
          </p:cNvPr>
          <p:cNvSpPr/>
          <p:nvPr/>
        </p:nvSpPr>
        <p:spPr>
          <a:xfrm>
            <a:off x="1090246" y="3552092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E79EB4-22E1-4C24-8E62-95836EE051A1}"/>
              </a:ext>
            </a:extLst>
          </p:cNvPr>
          <p:cNvSpPr/>
          <p:nvPr/>
        </p:nvSpPr>
        <p:spPr>
          <a:xfrm>
            <a:off x="1696915" y="3552092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8D7839-CF42-4F60-938E-B09EE149F70A}"/>
              </a:ext>
            </a:extLst>
          </p:cNvPr>
          <p:cNvSpPr/>
          <p:nvPr/>
        </p:nvSpPr>
        <p:spPr>
          <a:xfrm>
            <a:off x="2303584" y="3552092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0212A34-15D8-4F9F-AEB5-71E0B5F486D5}"/>
              </a:ext>
            </a:extLst>
          </p:cNvPr>
          <p:cNvSpPr/>
          <p:nvPr/>
        </p:nvSpPr>
        <p:spPr>
          <a:xfrm>
            <a:off x="1090246" y="41587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B585E8-E50E-4E4F-9DE5-84959E7808D5}"/>
              </a:ext>
            </a:extLst>
          </p:cNvPr>
          <p:cNvSpPr/>
          <p:nvPr/>
        </p:nvSpPr>
        <p:spPr>
          <a:xfrm>
            <a:off x="1696915" y="41587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A1B059-F2D5-4BF6-A8FB-1E41B3A03855}"/>
              </a:ext>
            </a:extLst>
          </p:cNvPr>
          <p:cNvSpPr/>
          <p:nvPr/>
        </p:nvSpPr>
        <p:spPr>
          <a:xfrm>
            <a:off x="2303584" y="41587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012A5-04B4-446A-8DD4-FB056CF934A8}"/>
              </a:ext>
            </a:extLst>
          </p:cNvPr>
          <p:cNvSpPr txBox="1"/>
          <p:nvPr/>
        </p:nvSpPr>
        <p:spPr>
          <a:xfrm>
            <a:off x="7738376" y="1013348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| b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0F5F040-8D51-43D4-A9C1-8032396150CE}"/>
              </a:ext>
            </a:extLst>
          </p:cNvPr>
          <p:cNvSpPr/>
          <p:nvPr/>
        </p:nvSpPr>
        <p:spPr>
          <a:xfrm>
            <a:off x="4792871" y="101335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021A4BB-6F59-4B95-B43B-496393233D34}"/>
              </a:ext>
            </a:extLst>
          </p:cNvPr>
          <p:cNvSpPr/>
          <p:nvPr/>
        </p:nvSpPr>
        <p:spPr>
          <a:xfrm>
            <a:off x="5399540" y="1013350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E381816-4398-4EA6-823F-03AC9DA55898}"/>
              </a:ext>
            </a:extLst>
          </p:cNvPr>
          <p:cNvSpPr/>
          <p:nvPr/>
        </p:nvSpPr>
        <p:spPr>
          <a:xfrm>
            <a:off x="6006209" y="1013349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AFE0085-A16B-4BC5-99A7-46D0AB5CA2E1}"/>
              </a:ext>
            </a:extLst>
          </p:cNvPr>
          <p:cNvSpPr/>
          <p:nvPr/>
        </p:nvSpPr>
        <p:spPr>
          <a:xfrm>
            <a:off x="6612878" y="101334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45C74C-0B33-43C6-A6E1-AA3910BFF128}"/>
              </a:ext>
            </a:extLst>
          </p:cNvPr>
          <p:cNvSpPr/>
          <p:nvPr/>
        </p:nvSpPr>
        <p:spPr>
          <a:xfrm>
            <a:off x="4778584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9E32D8C-6AAD-46CE-B1DE-570E93D26DEA}"/>
              </a:ext>
            </a:extLst>
          </p:cNvPr>
          <p:cNvSpPr/>
          <p:nvPr/>
        </p:nvSpPr>
        <p:spPr>
          <a:xfrm>
            <a:off x="5385253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3B61102-5585-49D1-8C9B-148F9F671F04}"/>
              </a:ext>
            </a:extLst>
          </p:cNvPr>
          <p:cNvSpPr/>
          <p:nvPr/>
        </p:nvSpPr>
        <p:spPr>
          <a:xfrm>
            <a:off x="5991922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B1093E7-04A6-4B25-AE34-C0CED6971082}"/>
              </a:ext>
            </a:extLst>
          </p:cNvPr>
          <p:cNvSpPr/>
          <p:nvPr/>
        </p:nvSpPr>
        <p:spPr>
          <a:xfrm>
            <a:off x="6598591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DCE18-A2F2-48AF-924F-1CE0589CE77A}"/>
              </a:ext>
            </a:extLst>
          </p:cNvPr>
          <p:cNvSpPr txBox="1"/>
          <p:nvPr/>
        </p:nvSpPr>
        <p:spPr>
          <a:xfrm>
            <a:off x="4112565" y="1800261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|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8356E5-4DD5-4F35-B4AA-B24B7F98B61D}"/>
              </a:ext>
            </a:extLst>
          </p:cNvPr>
          <p:cNvCxnSpPr>
            <a:cxnSpLocks/>
          </p:cNvCxnSpPr>
          <p:nvPr/>
        </p:nvCxnSpPr>
        <p:spPr>
          <a:xfrm>
            <a:off x="4262035" y="2534421"/>
            <a:ext cx="3156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2C692E-E818-4E7E-B2F4-6345BD7E0F06}"/>
              </a:ext>
            </a:extLst>
          </p:cNvPr>
          <p:cNvSpPr/>
          <p:nvPr/>
        </p:nvSpPr>
        <p:spPr>
          <a:xfrm>
            <a:off x="4778584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278FD7C-3C78-4FA9-BD9F-1063AC41E176}"/>
              </a:ext>
            </a:extLst>
          </p:cNvPr>
          <p:cNvSpPr/>
          <p:nvPr/>
        </p:nvSpPr>
        <p:spPr>
          <a:xfrm>
            <a:off x="5385253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CD16DC2-9294-48D3-B920-C53A2228BDF2}"/>
              </a:ext>
            </a:extLst>
          </p:cNvPr>
          <p:cNvSpPr/>
          <p:nvPr/>
        </p:nvSpPr>
        <p:spPr>
          <a:xfrm>
            <a:off x="5991922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CC8563A-386C-4D43-B824-1DE0E2B910F7}"/>
              </a:ext>
            </a:extLst>
          </p:cNvPr>
          <p:cNvSpPr/>
          <p:nvPr/>
        </p:nvSpPr>
        <p:spPr>
          <a:xfrm>
            <a:off x="6598591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8A33079-FC69-4ED3-88B7-72341CA3D032}"/>
              </a:ext>
            </a:extLst>
          </p:cNvPr>
          <p:cNvCxnSpPr/>
          <p:nvPr/>
        </p:nvCxnSpPr>
        <p:spPr>
          <a:xfrm>
            <a:off x="5075349" y="4121660"/>
            <a:ext cx="6066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F997A9CA-71EF-4E14-B1C6-715000B703AE}"/>
              </a:ext>
            </a:extLst>
          </p:cNvPr>
          <p:cNvCxnSpPr/>
          <p:nvPr/>
        </p:nvCxnSpPr>
        <p:spPr>
          <a:xfrm>
            <a:off x="5075349" y="5317414"/>
            <a:ext cx="6066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18EC57D-60E9-4FFC-9080-D06D0D4E8711}"/>
              </a:ext>
            </a:extLst>
          </p:cNvPr>
          <p:cNvCxnSpPr>
            <a:cxnSpLocks/>
          </p:cNvCxnSpPr>
          <p:nvPr/>
        </p:nvCxnSpPr>
        <p:spPr>
          <a:xfrm>
            <a:off x="5089636" y="4121660"/>
            <a:ext cx="0" cy="1195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5ECF3D8-1494-47E5-87FB-836D5F11D734}"/>
              </a:ext>
            </a:extLst>
          </p:cNvPr>
          <p:cNvCxnSpPr/>
          <p:nvPr/>
        </p:nvCxnSpPr>
        <p:spPr>
          <a:xfrm>
            <a:off x="6451618" y="4121660"/>
            <a:ext cx="6066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EE6378A-E03A-4E76-B332-8B79215F6BD4}"/>
              </a:ext>
            </a:extLst>
          </p:cNvPr>
          <p:cNvCxnSpPr/>
          <p:nvPr/>
        </p:nvCxnSpPr>
        <p:spPr>
          <a:xfrm>
            <a:off x="6421635" y="5317414"/>
            <a:ext cx="6066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C9036B5-09D1-4A67-BC20-A217E92DE0AE}"/>
              </a:ext>
            </a:extLst>
          </p:cNvPr>
          <p:cNvCxnSpPr>
            <a:cxnSpLocks/>
          </p:cNvCxnSpPr>
          <p:nvPr/>
        </p:nvCxnSpPr>
        <p:spPr>
          <a:xfrm>
            <a:off x="7036033" y="4121660"/>
            <a:ext cx="0" cy="1195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2840DE6-7EA4-40D6-BA1D-5799BB7B1D79}"/>
              </a:ext>
            </a:extLst>
          </p:cNvPr>
          <p:cNvCxnSpPr/>
          <p:nvPr/>
        </p:nvCxnSpPr>
        <p:spPr>
          <a:xfrm>
            <a:off x="4482967" y="4728329"/>
            <a:ext cx="6066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BEE00EE2-20F5-4486-B94E-5408F127C58E}"/>
              </a:ext>
            </a:extLst>
          </p:cNvPr>
          <p:cNvCxnSpPr/>
          <p:nvPr/>
        </p:nvCxnSpPr>
        <p:spPr>
          <a:xfrm>
            <a:off x="7028304" y="4728329"/>
            <a:ext cx="6066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28403E8B-9C3E-448D-866E-DBAE3F6C7559}"/>
              </a:ext>
            </a:extLst>
          </p:cNvPr>
          <p:cNvSpPr/>
          <p:nvPr/>
        </p:nvSpPr>
        <p:spPr>
          <a:xfrm>
            <a:off x="5564518" y="4020289"/>
            <a:ext cx="187023" cy="1870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937CD4E-DD4C-437F-BD30-B45729272A02}"/>
              </a:ext>
            </a:extLst>
          </p:cNvPr>
          <p:cNvSpPr/>
          <p:nvPr/>
        </p:nvSpPr>
        <p:spPr>
          <a:xfrm>
            <a:off x="6291984" y="4020289"/>
            <a:ext cx="187023" cy="1870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18C7F41-7EB4-415E-96C5-F0AA3ABD53C6}"/>
              </a:ext>
            </a:extLst>
          </p:cNvPr>
          <p:cNvSpPr/>
          <p:nvPr/>
        </p:nvSpPr>
        <p:spPr>
          <a:xfrm>
            <a:off x="5592928" y="5223902"/>
            <a:ext cx="187023" cy="1870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7E09594-BA3A-4A7D-A642-B9943EADCA4E}"/>
              </a:ext>
            </a:extLst>
          </p:cNvPr>
          <p:cNvSpPr/>
          <p:nvPr/>
        </p:nvSpPr>
        <p:spPr>
          <a:xfrm>
            <a:off x="6320394" y="5223902"/>
            <a:ext cx="187023" cy="1870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534630-8652-445C-9B29-773A1BFAA79F}"/>
              </a:ext>
            </a:extLst>
          </p:cNvPr>
          <p:cNvCxnSpPr>
            <a:cxnSpLocks/>
            <a:stCxn id="14" idx="0"/>
            <a:endCxn id="93" idx="0"/>
          </p:cNvCxnSpPr>
          <p:nvPr/>
        </p:nvCxnSpPr>
        <p:spPr>
          <a:xfrm>
            <a:off x="5658030" y="4020289"/>
            <a:ext cx="727466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C863EA9-5A1A-41DB-A3D4-508059B5DBF4}"/>
              </a:ext>
            </a:extLst>
          </p:cNvPr>
          <p:cNvCxnSpPr>
            <a:cxnSpLocks/>
            <a:stCxn id="94" idx="0"/>
            <a:endCxn id="95" idx="7"/>
          </p:cNvCxnSpPr>
          <p:nvPr/>
        </p:nvCxnSpPr>
        <p:spPr>
          <a:xfrm>
            <a:off x="5686440" y="5223902"/>
            <a:ext cx="793588" cy="27389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05C0D5-8F8E-4E09-B8FD-085E0508D76A}"/>
              </a:ext>
            </a:extLst>
          </p:cNvPr>
          <p:cNvSpPr txBox="1"/>
          <p:nvPr/>
        </p:nvSpPr>
        <p:spPr>
          <a:xfrm>
            <a:off x="3987525" y="448870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07CE80-D956-4817-B204-1E865D33D2B1}"/>
              </a:ext>
            </a:extLst>
          </p:cNvPr>
          <p:cNvSpPr txBox="1"/>
          <p:nvPr/>
        </p:nvSpPr>
        <p:spPr>
          <a:xfrm>
            <a:off x="7604886" y="4506289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순서도: 저장 데이터 2">
            <a:extLst>
              <a:ext uri="{FF2B5EF4-FFF2-40B4-BE49-F238E27FC236}">
                <a16:creationId xmlns:a16="http://schemas.microsoft.com/office/drawing/2014/main" id="{7EACC99B-A0F1-406F-9240-318717F80445}"/>
              </a:ext>
            </a:extLst>
          </p:cNvPr>
          <p:cNvSpPr/>
          <p:nvPr/>
        </p:nvSpPr>
        <p:spPr>
          <a:xfrm rot="10800000">
            <a:off x="8585594" y="2135814"/>
            <a:ext cx="809300" cy="542231"/>
          </a:xfrm>
          <a:prstGeom prst="flowChartOnlineStorag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B505D0-6C85-4F48-8B34-CB943E38963E}"/>
              </a:ext>
            </a:extLst>
          </p:cNvPr>
          <p:cNvCxnSpPr/>
          <p:nvPr/>
        </p:nvCxnSpPr>
        <p:spPr>
          <a:xfrm>
            <a:off x="8268024" y="2277041"/>
            <a:ext cx="461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787FFFE-7A47-4877-9020-2C3A1D7D0A81}"/>
              </a:ext>
            </a:extLst>
          </p:cNvPr>
          <p:cNvCxnSpPr/>
          <p:nvPr/>
        </p:nvCxnSpPr>
        <p:spPr>
          <a:xfrm>
            <a:off x="8268024" y="2543356"/>
            <a:ext cx="461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4888A56-92F2-4D40-A69D-5C1AE7483AC1}"/>
              </a:ext>
            </a:extLst>
          </p:cNvPr>
          <p:cNvCxnSpPr/>
          <p:nvPr/>
        </p:nvCxnSpPr>
        <p:spPr>
          <a:xfrm>
            <a:off x="9394894" y="2406929"/>
            <a:ext cx="461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58F5D0-8638-4FC1-AC2D-365EC2B7136A}"/>
              </a:ext>
            </a:extLst>
          </p:cNvPr>
          <p:cNvSpPr txBox="1"/>
          <p:nvPr/>
        </p:nvSpPr>
        <p:spPr>
          <a:xfrm>
            <a:off x="7871145" y="199495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1625DD-E4AC-4CF8-8F5F-9938A360C25D}"/>
              </a:ext>
            </a:extLst>
          </p:cNvPr>
          <p:cNvSpPr txBox="1"/>
          <p:nvPr/>
        </p:nvSpPr>
        <p:spPr>
          <a:xfrm>
            <a:off x="7893896" y="233838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56BBEB-094C-4516-AE3C-1A1789A4582E}"/>
              </a:ext>
            </a:extLst>
          </p:cNvPr>
          <p:cNvSpPr txBox="1"/>
          <p:nvPr/>
        </p:nvSpPr>
        <p:spPr>
          <a:xfrm>
            <a:off x="9804654" y="216751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구스타프 키르히호프 - 위키백과, 우리 모두의 백과사전">
            <a:extLst>
              <a:ext uri="{FF2B5EF4-FFF2-40B4-BE49-F238E27FC236}">
                <a16:creationId xmlns:a16="http://schemas.microsoft.com/office/drawing/2014/main" id="{D36161FB-645D-4936-AD57-2A7CE28CF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1" y="5086098"/>
            <a:ext cx="1195109" cy="16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BE9B7E2-1D0F-464C-8294-3D4F16648BA3}"/>
              </a:ext>
            </a:extLst>
          </p:cNvPr>
          <p:cNvSpPr txBox="1"/>
          <p:nvPr/>
        </p:nvSpPr>
        <p:spPr>
          <a:xfrm>
            <a:off x="3867517" y="5916463"/>
            <a:ext cx="3531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키르히 호프의 전류의 법칙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3807EC-BD4A-45A6-BD33-C3A85FDD3F43}"/>
              </a:ext>
            </a:extLst>
          </p:cNvPr>
          <p:cNvSpPr txBox="1"/>
          <p:nvPr/>
        </p:nvSpPr>
        <p:spPr>
          <a:xfrm>
            <a:off x="1333408" y="1092444"/>
            <a:ext cx="1388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Gate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하나의 층에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여러개의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2AA89B-D49C-4A55-9CD1-47CAF7B1D0A3}"/>
                  </a:ext>
                </a:extLst>
              </p:cNvPr>
              <p:cNvSpPr/>
              <p:nvPr/>
            </p:nvSpPr>
            <p:spPr>
              <a:xfrm>
                <a:off x="4744917" y="3760301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2AA89B-D49C-4A55-9CD1-47CAF7B1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917" y="3760301"/>
                <a:ext cx="606669" cy="606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B688AC-08A5-41E7-A46F-CC96AABE1989}"/>
                  </a:ext>
                </a:extLst>
              </p:cNvPr>
              <p:cNvSpPr/>
              <p:nvPr/>
            </p:nvSpPr>
            <p:spPr>
              <a:xfrm>
                <a:off x="5399944" y="3759201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B688AC-08A5-41E7-A46F-CC96AABE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4" y="3759201"/>
                <a:ext cx="606669" cy="606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7C2C3D-23FE-4BCA-84B4-C56955836F8D}"/>
                  </a:ext>
                </a:extLst>
              </p:cNvPr>
              <p:cNvSpPr/>
              <p:nvPr/>
            </p:nvSpPr>
            <p:spPr>
              <a:xfrm>
                <a:off x="5980235" y="3759201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7C2C3D-23FE-4BCA-84B4-C56955836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235" y="3759201"/>
                <a:ext cx="606669" cy="6066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014C8A-DAA6-472A-89B9-99FB264413EE}"/>
              </a:ext>
            </a:extLst>
          </p:cNvPr>
          <p:cNvSpPr/>
          <p:nvPr/>
        </p:nvSpPr>
        <p:spPr>
          <a:xfrm>
            <a:off x="4617429" y="434718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14C3F8-48BB-46E9-BA3F-835AA31A76D9}"/>
              </a:ext>
            </a:extLst>
          </p:cNvPr>
          <p:cNvSpPr/>
          <p:nvPr/>
        </p:nvSpPr>
        <p:spPr>
          <a:xfrm>
            <a:off x="5224098" y="434718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E331CB-8FF1-4973-8886-526E98E4AF3D}"/>
              </a:ext>
            </a:extLst>
          </p:cNvPr>
          <p:cNvSpPr/>
          <p:nvPr/>
        </p:nvSpPr>
        <p:spPr>
          <a:xfrm>
            <a:off x="5830767" y="434718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719BF8-EC5A-4F84-857D-0B234309E730}"/>
              </a:ext>
            </a:extLst>
          </p:cNvPr>
          <p:cNvSpPr/>
          <p:nvPr/>
        </p:nvSpPr>
        <p:spPr>
          <a:xfrm>
            <a:off x="4617429" y="495385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19FCD7-7F14-4B5A-A1C3-6A918C745439}"/>
              </a:ext>
            </a:extLst>
          </p:cNvPr>
          <p:cNvSpPr/>
          <p:nvPr/>
        </p:nvSpPr>
        <p:spPr>
          <a:xfrm>
            <a:off x="5224098" y="495385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065929-6261-482A-B5EF-358863D1774E}"/>
              </a:ext>
            </a:extLst>
          </p:cNvPr>
          <p:cNvSpPr/>
          <p:nvPr/>
        </p:nvSpPr>
        <p:spPr>
          <a:xfrm>
            <a:off x="5830767" y="495385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AAA87E-C302-40EA-9C9C-8E3A8C55BC6E}"/>
              </a:ext>
            </a:extLst>
          </p:cNvPr>
          <p:cNvSpPr/>
          <p:nvPr/>
        </p:nvSpPr>
        <p:spPr>
          <a:xfrm>
            <a:off x="4617429" y="556052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E79EB4-22E1-4C24-8E62-95836EE051A1}"/>
              </a:ext>
            </a:extLst>
          </p:cNvPr>
          <p:cNvSpPr/>
          <p:nvPr/>
        </p:nvSpPr>
        <p:spPr>
          <a:xfrm>
            <a:off x="5224098" y="556052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8D7839-CF42-4F60-938E-B09EE149F70A}"/>
              </a:ext>
            </a:extLst>
          </p:cNvPr>
          <p:cNvSpPr/>
          <p:nvPr/>
        </p:nvSpPr>
        <p:spPr>
          <a:xfrm>
            <a:off x="5830767" y="556052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0212A34-15D8-4F9F-AEB5-71E0B5F486D5}"/>
              </a:ext>
            </a:extLst>
          </p:cNvPr>
          <p:cNvSpPr/>
          <p:nvPr/>
        </p:nvSpPr>
        <p:spPr>
          <a:xfrm>
            <a:off x="4617429" y="616719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B585E8-E50E-4E4F-9DE5-84959E7808D5}"/>
              </a:ext>
            </a:extLst>
          </p:cNvPr>
          <p:cNvSpPr/>
          <p:nvPr/>
        </p:nvSpPr>
        <p:spPr>
          <a:xfrm>
            <a:off x="5224098" y="616719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A1B059-F2D5-4BF6-A8FB-1E41B3A03855}"/>
              </a:ext>
            </a:extLst>
          </p:cNvPr>
          <p:cNvSpPr/>
          <p:nvPr/>
        </p:nvSpPr>
        <p:spPr>
          <a:xfrm>
            <a:off x="5830767" y="616719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99EBDF-C8B2-4ABF-ADF1-208DFE203ED7}"/>
                  </a:ext>
                </a:extLst>
              </p:cNvPr>
              <p:cNvSpPr/>
              <p:nvPr/>
            </p:nvSpPr>
            <p:spPr>
              <a:xfrm>
                <a:off x="3030355" y="668561"/>
                <a:ext cx="378081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99EBDF-C8B2-4ABF-ADF1-208DFE203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55" y="668561"/>
                <a:ext cx="3780816" cy="60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67F461-5A0D-4D05-911F-56AB63067D47}"/>
                  </a:ext>
                </a:extLst>
              </p:cNvPr>
              <p:cNvSpPr/>
              <p:nvPr/>
            </p:nvSpPr>
            <p:spPr>
              <a:xfrm>
                <a:off x="4617429" y="1888145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67F461-5A0D-4D05-911F-56AB630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29" y="1888145"/>
                <a:ext cx="1754066" cy="60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4A1B786-959D-48AC-B3A5-F6C0CC180FAF}"/>
                  </a:ext>
                </a:extLst>
              </p:cNvPr>
              <p:cNvSpPr/>
              <p:nvPr/>
            </p:nvSpPr>
            <p:spPr>
              <a:xfrm>
                <a:off x="4617429" y="2527788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4A1B786-959D-48AC-B3A5-F6C0CC180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29" y="2527788"/>
                <a:ext cx="1754066" cy="6066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7E34C2E-6E55-450E-B55C-A4B3CE4DFAC5}"/>
                  </a:ext>
                </a:extLst>
              </p:cNvPr>
              <p:cNvSpPr/>
              <p:nvPr/>
            </p:nvSpPr>
            <p:spPr>
              <a:xfrm>
                <a:off x="4617429" y="3239965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7E34C2E-6E55-450E-B55C-A4B3CE4DF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29" y="3239965"/>
                <a:ext cx="1754066" cy="60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E5D19C3-5463-4CF2-8CE2-D1B606B110C5}"/>
              </a:ext>
            </a:extLst>
          </p:cNvPr>
          <p:cNvCxnSpPr/>
          <p:nvPr/>
        </p:nvCxnSpPr>
        <p:spPr>
          <a:xfrm flipV="1">
            <a:off x="1415562" y="1503485"/>
            <a:ext cx="0" cy="2760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2155FE9-81F2-4531-91DD-425CEFCDB60B}"/>
              </a:ext>
            </a:extLst>
          </p:cNvPr>
          <p:cNvCxnSpPr>
            <a:cxnSpLocks/>
          </p:cNvCxnSpPr>
          <p:nvPr/>
        </p:nvCxnSpPr>
        <p:spPr>
          <a:xfrm>
            <a:off x="1141160" y="4062047"/>
            <a:ext cx="27626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29A3C7-397F-4E5F-8E07-75A95A703F4A}"/>
              </a:ext>
            </a:extLst>
          </p:cNvPr>
          <p:cNvSpPr txBox="1"/>
          <p:nvPr/>
        </p:nvSpPr>
        <p:spPr>
          <a:xfrm>
            <a:off x="1171187" y="439533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B69AA2-07E7-453D-957D-6263E5648674}"/>
              </a:ext>
            </a:extLst>
          </p:cNvPr>
          <p:cNvSpPr txBox="1"/>
          <p:nvPr/>
        </p:nvSpPr>
        <p:spPr>
          <a:xfrm>
            <a:off x="3052889" y="435597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4675E5-5BBE-4617-A05A-AA176F999521}"/>
              </a:ext>
            </a:extLst>
          </p:cNvPr>
          <p:cNvSpPr/>
          <p:nvPr/>
        </p:nvSpPr>
        <p:spPr>
          <a:xfrm>
            <a:off x="1318846" y="3965331"/>
            <a:ext cx="188411" cy="18841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473A512-BDA6-4BA7-9868-ED1214DC362E}"/>
              </a:ext>
            </a:extLst>
          </p:cNvPr>
          <p:cNvSpPr/>
          <p:nvPr/>
        </p:nvSpPr>
        <p:spPr>
          <a:xfrm>
            <a:off x="3113834" y="3991580"/>
            <a:ext cx="188411" cy="1884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DF17F3-EB04-48F1-B1C2-D01D0FACF65B}"/>
              </a:ext>
            </a:extLst>
          </p:cNvPr>
          <p:cNvSpPr txBox="1"/>
          <p:nvPr/>
        </p:nvSpPr>
        <p:spPr>
          <a:xfrm>
            <a:off x="982302" y="19947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836723-B027-42FA-95D0-387C31B1A81C}"/>
              </a:ext>
            </a:extLst>
          </p:cNvPr>
          <p:cNvSpPr txBox="1"/>
          <p:nvPr/>
        </p:nvSpPr>
        <p:spPr>
          <a:xfrm>
            <a:off x="776278" y="384049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F965846-3045-44C4-83DC-4A33A0B5002B}"/>
              </a:ext>
            </a:extLst>
          </p:cNvPr>
          <p:cNvSpPr/>
          <p:nvPr/>
        </p:nvSpPr>
        <p:spPr>
          <a:xfrm>
            <a:off x="1350884" y="2170914"/>
            <a:ext cx="188411" cy="1884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EBF632B-02DE-456C-9473-C7F7A15F69AF}"/>
              </a:ext>
            </a:extLst>
          </p:cNvPr>
          <p:cNvSpPr/>
          <p:nvPr/>
        </p:nvSpPr>
        <p:spPr>
          <a:xfrm>
            <a:off x="3149580" y="2188499"/>
            <a:ext cx="188411" cy="1884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24700D-F7E2-412A-9D6A-70917953F1EA}"/>
              </a:ext>
            </a:extLst>
          </p:cNvPr>
          <p:cNvSpPr txBox="1"/>
          <p:nvPr/>
        </p:nvSpPr>
        <p:spPr>
          <a:xfrm>
            <a:off x="3771900" y="437466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0ECC06-3AFE-4232-8DEA-A6C1FF5DDF96}"/>
              </a:ext>
            </a:extLst>
          </p:cNvPr>
          <p:cNvSpPr txBox="1"/>
          <p:nvPr/>
        </p:nvSpPr>
        <p:spPr>
          <a:xfrm>
            <a:off x="712960" y="119144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AA5DEB6-1905-4A9F-9A14-AB7563672CEC}"/>
              </a:ext>
            </a:extLst>
          </p:cNvPr>
          <p:cNvCxnSpPr>
            <a:cxnSpLocks/>
          </p:cNvCxnSpPr>
          <p:nvPr/>
        </p:nvCxnSpPr>
        <p:spPr>
          <a:xfrm>
            <a:off x="392906" y="2027343"/>
            <a:ext cx="3198310" cy="31983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52FE239-A5F0-49E1-BDC0-4B59DC632E7D}"/>
                  </a:ext>
                </a:extLst>
              </p:cNvPr>
              <p:cNvSpPr/>
              <p:nvPr/>
            </p:nvSpPr>
            <p:spPr>
              <a:xfrm>
                <a:off x="6437436" y="2232314"/>
                <a:ext cx="4288992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:0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52FE239-A5F0-49E1-BDC0-4B59DC632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36" y="2232314"/>
                <a:ext cx="4288992" cy="60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3E4EEB1-9633-4FC6-9E07-23357DAE5EE4}"/>
                  </a:ext>
                </a:extLst>
              </p:cNvPr>
              <p:cNvSpPr/>
              <p:nvPr/>
            </p:nvSpPr>
            <p:spPr>
              <a:xfrm>
                <a:off x="6437436" y="2795141"/>
                <a:ext cx="4288992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:1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3E4EEB1-9633-4FC6-9E07-23357DAE5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436" y="2795141"/>
                <a:ext cx="4288992" cy="6066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3BB67B0-9BA6-4F6C-83BD-49C87FEC5374}"/>
                  </a:ext>
                </a:extLst>
              </p:cNvPr>
              <p:cNvSpPr/>
              <p:nvPr/>
            </p:nvSpPr>
            <p:spPr>
              <a:xfrm>
                <a:off x="3030355" y="1199255"/>
                <a:ext cx="378081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+0.5=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3BB67B0-9BA6-4F6C-83BD-49C87FEC5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55" y="1199255"/>
                <a:ext cx="3780816" cy="6066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D53C716-A332-4E5D-9965-40FA233F5ED8}"/>
              </a:ext>
            </a:extLst>
          </p:cNvPr>
          <p:cNvSpPr txBox="1"/>
          <p:nvPr/>
        </p:nvSpPr>
        <p:spPr>
          <a:xfrm>
            <a:off x="909827" y="3000639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3D5D9F-F216-4CB9-8DED-54F65FB2018A}"/>
              </a:ext>
            </a:extLst>
          </p:cNvPr>
          <p:cNvSpPr txBox="1"/>
          <p:nvPr/>
        </p:nvSpPr>
        <p:spPr>
          <a:xfrm>
            <a:off x="2031459" y="4059536"/>
            <a:ext cx="62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9623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하나의 층에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여러개의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2AA89B-D49C-4A55-9CD1-47CAF7B1D0A3}"/>
              </a:ext>
            </a:extLst>
          </p:cNvPr>
          <p:cNvSpPr/>
          <p:nvPr/>
        </p:nvSpPr>
        <p:spPr>
          <a:xfrm>
            <a:off x="1090246" y="1732085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CB688AC-08A5-41E7-A46F-CC96AABE1989}"/>
              </a:ext>
            </a:extLst>
          </p:cNvPr>
          <p:cNvSpPr/>
          <p:nvPr/>
        </p:nvSpPr>
        <p:spPr>
          <a:xfrm>
            <a:off x="1696915" y="1732085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7C2C3D-23FE-4BCA-84B4-C56955836F8D}"/>
              </a:ext>
            </a:extLst>
          </p:cNvPr>
          <p:cNvSpPr/>
          <p:nvPr/>
        </p:nvSpPr>
        <p:spPr>
          <a:xfrm>
            <a:off x="2303584" y="1732085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014C8A-DAA6-472A-89B9-99FB264413EE}"/>
              </a:ext>
            </a:extLst>
          </p:cNvPr>
          <p:cNvSpPr/>
          <p:nvPr/>
        </p:nvSpPr>
        <p:spPr>
          <a:xfrm>
            <a:off x="1090246" y="233875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14C3F8-48BB-46E9-BA3F-835AA31A76D9}"/>
              </a:ext>
            </a:extLst>
          </p:cNvPr>
          <p:cNvSpPr/>
          <p:nvPr/>
        </p:nvSpPr>
        <p:spPr>
          <a:xfrm>
            <a:off x="1696915" y="233875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E331CB-8FF1-4973-8886-526E98E4AF3D}"/>
              </a:ext>
            </a:extLst>
          </p:cNvPr>
          <p:cNvSpPr/>
          <p:nvPr/>
        </p:nvSpPr>
        <p:spPr>
          <a:xfrm>
            <a:off x="2303584" y="233875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719BF8-EC5A-4F84-857D-0B234309E730}"/>
              </a:ext>
            </a:extLst>
          </p:cNvPr>
          <p:cNvSpPr/>
          <p:nvPr/>
        </p:nvSpPr>
        <p:spPr>
          <a:xfrm>
            <a:off x="1090246" y="294542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19FCD7-7F14-4B5A-A1C3-6A918C745439}"/>
              </a:ext>
            </a:extLst>
          </p:cNvPr>
          <p:cNvSpPr/>
          <p:nvPr/>
        </p:nvSpPr>
        <p:spPr>
          <a:xfrm>
            <a:off x="1696915" y="294542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065929-6261-482A-B5EF-358863D1774E}"/>
              </a:ext>
            </a:extLst>
          </p:cNvPr>
          <p:cNvSpPr/>
          <p:nvPr/>
        </p:nvSpPr>
        <p:spPr>
          <a:xfrm>
            <a:off x="2303584" y="294542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AAA87E-C302-40EA-9C9C-8E3A8C55BC6E}"/>
              </a:ext>
            </a:extLst>
          </p:cNvPr>
          <p:cNvSpPr/>
          <p:nvPr/>
        </p:nvSpPr>
        <p:spPr>
          <a:xfrm>
            <a:off x="1090246" y="3552092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E79EB4-22E1-4C24-8E62-95836EE051A1}"/>
              </a:ext>
            </a:extLst>
          </p:cNvPr>
          <p:cNvSpPr/>
          <p:nvPr/>
        </p:nvSpPr>
        <p:spPr>
          <a:xfrm>
            <a:off x="1696915" y="3552092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8D7839-CF42-4F60-938E-B09EE149F70A}"/>
              </a:ext>
            </a:extLst>
          </p:cNvPr>
          <p:cNvSpPr/>
          <p:nvPr/>
        </p:nvSpPr>
        <p:spPr>
          <a:xfrm>
            <a:off x="2303584" y="3552092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0212A34-15D8-4F9F-AEB5-71E0B5F486D5}"/>
              </a:ext>
            </a:extLst>
          </p:cNvPr>
          <p:cNvSpPr/>
          <p:nvPr/>
        </p:nvSpPr>
        <p:spPr>
          <a:xfrm>
            <a:off x="1090246" y="41587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B585E8-E50E-4E4F-9DE5-84959E7808D5}"/>
              </a:ext>
            </a:extLst>
          </p:cNvPr>
          <p:cNvSpPr/>
          <p:nvPr/>
        </p:nvSpPr>
        <p:spPr>
          <a:xfrm>
            <a:off x="1696915" y="41587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A1B059-F2D5-4BF6-A8FB-1E41B3A03855}"/>
              </a:ext>
            </a:extLst>
          </p:cNvPr>
          <p:cNvSpPr/>
          <p:nvPr/>
        </p:nvSpPr>
        <p:spPr>
          <a:xfrm>
            <a:off x="2303584" y="41587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012A5-04B4-446A-8DD4-FB056CF934A8}"/>
              </a:ext>
            </a:extLst>
          </p:cNvPr>
          <p:cNvSpPr txBox="1"/>
          <p:nvPr/>
        </p:nvSpPr>
        <p:spPr>
          <a:xfrm>
            <a:off x="7738376" y="101334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&amp; b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0F5F040-8D51-43D4-A9C1-8032396150CE}"/>
              </a:ext>
            </a:extLst>
          </p:cNvPr>
          <p:cNvSpPr/>
          <p:nvPr/>
        </p:nvSpPr>
        <p:spPr>
          <a:xfrm>
            <a:off x="4792871" y="101335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021A4BB-6F59-4B95-B43B-496393233D34}"/>
              </a:ext>
            </a:extLst>
          </p:cNvPr>
          <p:cNvSpPr/>
          <p:nvPr/>
        </p:nvSpPr>
        <p:spPr>
          <a:xfrm>
            <a:off x="5399540" y="1013350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E381816-4398-4EA6-823F-03AC9DA55898}"/>
              </a:ext>
            </a:extLst>
          </p:cNvPr>
          <p:cNvSpPr/>
          <p:nvPr/>
        </p:nvSpPr>
        <p:spPr>
          <a:xfrm>
            <a:off x="6006209" y="1013349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AFE0085-A16B-4BC5-99A7-46D0AB5CA2E1}"/>
              </a:ext>
            </a:extLst>
          </p:cNvPr>
          <p:cNvSpPr/>
          <p:nvPr/>
        </p:nvSpPr>
        <p:spPr>
          <a:xfrm>
            <a:off x="6612878" y="101334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45C74C-0B33-43C6-A6E1-AA3910BFF128}"/>
              </a:ext>
            </a:extLst>
          </p:cNvPr>
          <p:cNvSpPr/>
          <p:nvPr/>
        </p:nvSpPr>
        <p:spPr>
          <a:xfrm>
            <a:off x="4778584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9E32D8C-6AAD-46CE-B1DE-570E93D26DEA}"/>
              </a:ext>
            </a:extLst>
          </p:cNvPr>
          <p:cNvSpPr/>
          <p:nvPr/>
        </p:nvSpPr>
        <p:spPr>
          <a:xfrm>
            <a:off x="5385253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3B61102-5585-49D1-8C9B-148F9F671F04}"/>
              </a:ext>
            </a:extLst>
          </p:cNvPr>
          <p:cNvSpPr/>
          <p:nvPr/>
        </p:nvSpPr>
        <p:spPr>
          <a:xfrm>
            <a:off x="5991922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B1093E7-04A6-4B25-AE34-C0CED6971082}"/>
              </a:ext>
            </a:extLst>
          </p:cNvPr>
          <p:cNvSpPr/>
          <p:nvPr/>
        </p:nvSpPr>
        <p:spPr>
          <a:xfrm>
            <a:off x="6598591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DCE18-A2F2-48AF-924F-1CE0589CE77A}"/>
              </a:ext>
            </a:extLst>
          </p:cNvPr>
          <p:cNvSpPr txBox="1"/>
          <p:nvPr/>
        </p:nvSpPr>
        <p:spPr>
          <a:xfrm>
            <a:off x="4112565" y="1800261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&amp;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8356E5-4DD5-4F35-B4AA-B24B7F98B61D}"/>
              </a:ext>
            </a:extLst>
          </p:cNvPr>
          <p:cNvCxnSpPr>
            <a:cxnSpLocks/>
          </p:cNvCxnSpPr>
          <p:nvPr/>
        </p:nvCxnSpPr>
        <p:spPr>
          <a:xfrm>
            <a:off x="4262035" y="2534421"/>
            <a:ext cx="3156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2C692E-E818-4E7E-B2F4-6345BD7E0F06}"/>
              </a:ext>
            </a:extLst>
          </p:cNvPr>
          <p:cNvSpPr/>
          <p:nvPr/>
        </p:nvSpPr>
        <p:spPr>
          <a:xfrm>
            <a:off x="4778584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278FD7C-3C78-4FA9-BD9F-1063AC41E176}"/>
              </a:ext>
            </a:extLst>
          </p:cNvPr>
          <p:cNvSpPr/>
          <p:nvPr/>
        </p:nvSpPr>
        <p:spPr>
          <a:xfrm>
            <a:off x="5385253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CD16DC2-9294-48D3-B920-C53A2228BDF2}"/>
              </a:ext>
            </a:extLst>
          </p:cNvPr>
          <p:cNvSpPr/>
          <p:nvPr/>
        </p:nvSpPr>
        <p:spPr>
          <a:xfrm>
            <a:off x="5991922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CC8563A-386C-4D43-B824-1DE0E2B910F7}"/>
              </a:ext>
            </a:extLst>
          </p:cNvPr>
          <p:cNvSpPr/>
          <p:nvPr/>
        </p:nvSpPr>
        <p:spPr>
          <a:xfrm>
            <a:off x="6598591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8A33079-FC69-4ED3-88B7-72341CA3D032}"/>
              </a:ext>
            </a:extLst>
          </p:cNvPr>
          <p:cNvCxnSpPr/>
          <p:nvPr/>
        </p:nvCxnSpPr>
        <p:spPr>
          <a:xfrm>
            <a:off x="4477472" y="4684835"/>
            <a:ext cx="6066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5ECF3D8-1494-47E5-87FB-836D5F11D734}"/>
              </a:ext>
            </a:extLst>
          </p:cNvPr>
          <p:cNvCxnSpPr/>
          <p:nvPr/>
        </p:nvCxnSpPr>
        <p:spPr>
          <a:xfrm>
            <a:off x="5853741" y="4684835"/>
            <a:ext cx="6066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EE6378A-E03A-4E76-B332-8B79215F6BD4}"/>
              </a:ext>
            </a:extLst>
          </p:cNvPr>
          <p:cNvCxnSpPr/>
          <p:nvPr/>
        </p:nvCxnSpPr>
        <p:spPr>
          <a:xfrm>
            <a:off x="7289117" y="4676976"/>
            <a:ext cx="6066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28403E8B-9C3E-448D-866E-DBAE3F6C7559}"/>
              </a:ext>
            </a:extLst>
          </p:cNvPr>
          <p:cNvSpPr/>
          <p:nvPr/>
        </p:nvSpPr>
        <p:spPr>
          <a:xfrm>
            <a:off x="4966641" y="4583464"/>
            <a:ext cx="187023" cy="1870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937CD4E-DD4C-437F-BD30-B45729272A02}"/>
              </a:ext>
            </a:extLst>
          </p:cNvPr>
          <p:cNvSpPr/>
          <p:nvPr/>
        </p:nvSpPr>
        <p:spPr>
          <a:xfrm>
            <a:off x="5694107" y="4583464"/>
            <a:ext cx="187023" cy="1870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18C7F41-7EB4-415E-96C5-F0AA3ABD53C6}"/>
              </a:ext>
            </a:extLst>
          </p:cNvPr>
          <p:cNvSpPr/>
          <p:nvPr/>
        </p:nvSpPr>
        <p:spPr>
          <a:xfrm>
            <a:off x="6460410" y="4583464"/>
            <a:ext cx="187023" cy="1870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7E09594-BA3A-4A7D-A642-B9943EADCA4E}"/>
              </a:ext>
            </a:extLst>
          </p:cNvPr>
          <p:cNvSpPr/>
          <p:nvPr/>
        </p:nvSpPr>
        <p:spPr>
          <a:xfrm>
            <a:off x="7187876" y="4583464"/>
            <a:ext cx="187023" cy="187023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0534630-8652-445C-9B29-773A1BFAA79F}"/>
              </a:ext>
            </a:extLst>
          </p:cNvPr>
          <p:cNvCxnSpPr>
            <a:cxnSpLocks/>
            <a:stCxn id="14" idx="0"/>
            <a:endCxn id="93" idx="0"/>
          </p:cNvCxnSpPr>
          <p:nvPr/>
        </p:nvCxnSpPr>
        <p:spPr>
          <a:xfrm>
            <a:off x="5060153" y="4583464"/>
            <a:ext cx="727466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C863EA9-5A1A-41DB-A3D4-508059B5DBF4}"/>
              </a:ext>
            </a:extLst>
          </p:cNvPr>
          <p:cNvCxnSpPr>
            <a:cxnSpLocks/>
            <a:stCxn id="94" idx="0"/>
            <a:endCxn id="95" idx="0"/>
          </p:cNvCxnSpPr>
          <p:nvPr/>
        </p:nvCxnSpPr>
        <p:spPr>
          <a:xfrm>
            <a:off x="6553922" y="4583464"/>
            <a:ext cx="727466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05C0D5-8F8E-4E09-B8FD-085E0508D76A}"/>
              </a:ext>
            </a:extLst>
          </p:cNvPr>
          <p:cNvSpPr txBox="1"/>
          <p:nvPr/>
        </p:nvSpPr>
        <p:spPr>
          <a:xfrm>
            <a:off x="3918966" y="4446142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07CE80-D956-4817-B204-1E865D33D2B1}"/>
              </a:ext>
            </a:extLst>
          </p:cNvPr>
          <p:cNvSpPr txBox="1"/>
          <p:nvPr/>
        </p:nvSpPr>
        <p:spPr>
          <a:xfrm>
            <a:off x="7895786" y="4418601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5v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1F0ABE6-74DC-4E70-8688-E23601738914}"/>
              </a:ext>
            </a:extLst>
          </p:cNvPr>
          <p:cNvCxnSpPr/>
          <p:nvPr/>
        </p:nvCxnSpPr>
        <p:spPr>
          <a:xfrm>
            <a:off x="8268024" y="2277041"/>
            <a:ext cx="461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599842F-BF22-495A-9E11-0C902A8C5915}"/>
              </a:ext>
            </a:extLst>
          </p:cNvPr>
          <p:cNvCxnSpPr/>
          <p:nvPr/>
        </p:nvCxnSpPr>
        <p:spPr>
          <a:xfrm>
            <a:off x="8268024" y="2543356"/>
            <a:ext cx="461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4E590C7-BFA9-4586-9028-49B34FD6D72E}"/>
              </a:ext>
            </a:extLst>
          </p:cNvPr>
          <p:cNvCxnSpPr/>
          <p:nvPr/>
        </p:nvCxnSpPr>
        <p:spPr>
          <a:xfrm>
            <a:off x="9394894" y="2406929"/>
            <a:ext cx="461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7D2E38C-597A-4FC9-A10F-56A58FF936C1}"/>
              </a:ext>
            </a:extLst>
          </p:cNvPr>
          <p:cNvSpPr txBox="1"/>
          <p:nvPr/>
        </p:nvSpPr>
        <p:spPr>
          <a:xfrm>
            <a:off x="7871145" y="199495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B20485-49BD-4A54-A0F2-D8827848056F}"/>
              </a:ext>
            </a:extLst>
          </p:cNvPr>
          <p:cNvSpPr txBox="1"/>
          <p:nvPr/>
        </p:nvSpPr>
        <p:spPr>
          <a:xfrm>
            <a:off x="7893896" y="233838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09DCC8-1C05-439F-BE82-5BACE2901ABA}"/>
              </a:ext>
            </a:extLst>
          </p:cNvPr>
          <p:cNvSpPr txBox="1"/>
          <p:nvPr/>
        </p:nvSpPr>
        <p:spPr>
          <a:xfrm>
            <a:off x="9804654" y="216751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순서도: 지연 2">
            <a:extLst>
              <a:ext uri="{FF2B5EF4-FFF2-40B4-BE49-F238E27FC236}">
                <a16:creationId xmlns:a16="http://schemas.microsoft.com/office/drawing/2014/main" id="{BA2C9BDF-FA39-493E-A3C4-6FB2387EE478}"/>
              </a:ext>
            </a:extLst>
          </p:cNvPr>
          <p:cNvSpPr/>
          <p:nvPr/>
        </p:nvSpPr>
        <p:spPr>
          <a:xfrm>
            <a:off x="8729048" y="2167519"/>
            <a:ext cx="665846" cy="461658"/>
          </a:xfrm>
          <a:prstGeom prst="flowChartDelay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9C33D5-45DE-4EFB-B390-9FF4F1F69895}"/>
              </a:ext>
            </a:extLst>
          </p:cNvPr>
          <p:cNvSpPr txBox="1"/>
          <p:nvPr/>
        </p:nvSpPr>
        <p:spPr>
          <a:xfrm>
            <a:off x="1257664" y="1085849"/>
            <a:ext cx="153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 Gate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3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하나의 층에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여러개의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2AA89B-D49C-4A55-9CD1-47CAF7B1D0A3}"/>
                  </a:ext>
                </a:extLst>
              </p:cNvPr>
              <p:cNvSpPr/>
              <p:nvPr/>
            </p:nvSpPr>
            <p:spPr>
              <a:xfrm>
                <a:off x="4744917" y="3687751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2AA89B-D49C-4A55-9CD1-47CAF7B1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917" y="3687751"/>
                <a:ext cx="606669" cy="606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B688AC-08A5-41E7-A46F-CC96AABE1989}"/>
                  </a:ext>
                </a:extLst>
              </p:cNvPr>
              <p:cNvSpPr/>
              <p:nvPr/>
            </p:nvSpPr>
            <p:spPr>
              <a:xfrm>
                <a:off x="5399944" y="3686651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B688AC-08A5-41E7-A46F-CC96AABE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4" y="3686651"/>
                <a:ext cx="606669" cy="606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7C2C3D-23FE-4BCA-84B4-C56955836F8D}"/>
                  </a:ext>
                </a:extLst>
              </p:cNvPr>
              <p:cNvSpPr/>
              <p:nvPr/>
            </p:nvSpPr>
            <p:spPr>
              <a:xfrm>
                <a:off x="5980235" y="3686651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7C2C3D-23FE-4BCA-84B4-C56955836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235" y="3686651"/>
                <a:ext cx="606669" cy="6066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014C8A-DAA6-472A-89B9-99FB264413EE}"/>
              </a:ext>
            </a:extLst>
          </p:cNvPr>
          <p:cNvSpPr/>
          <p:nvPr/>
        </p:nvSpPr>
        <p:spPr>
          <a:xfrm>
            <a:off x="4617429" y="427463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14C3F8-48BB-46E9-BA3F-835AA31A76D9}"/>
              </a:ext>
            </a:extLst>
          </p:cNvPr>
          <p:cNvSpPr/>
          <p:nvPr/>
        </p:nvSpPr>
        <p:spPr>
          <a:xfrm>
            <a:off x="5224098" y="427463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E331CB-8FF1-4973-8886-526E98E4AF3D}"/>
              </a:ext>
            </a:extLst>
          </p:cNvPr>
          <p:cNvSpPr/>
          <p:nvPr/>
        </p:nvSpPr>
        <p:spPr>
          <a:xfrm>
            <a:off x="5830767" y="427463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719BF8-EC5A-4F84-857D-0B234309E730}"/>
              </a:ext>
            </a:extLst>
          </p:cNvPr>
          <p:cNvSpPr/>
          <p:nvPr/>
        </p:nvSpPr>
        <p:spPr>
          <a:xfrm>
            <a:off x="4617429" y="488130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19FCD7-7F14-4B5A-A1C3-6A918C745439}"/>
              </a:ext>
            </a:extLst>
          </p:cNvPr>
          <p:cNvSpPr/>
          <p:nvPr/>
        </p:nvSpPr>
        <p:spPr>
          <a:xfrm>
            <a:off x="5224098" y="488130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065929-6261-482A-B5EF-358863D1774E}"/>
              </a:ext>
            </a:extLst>
          </p:cNvPr>
          <p:cNvSpPr/>
          <p:nvPr/>
        </p:nvSpPr>
        <p:spPr>
          <a:xfrm>
            <a:off x="5830767" y="488130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AAA87E-C302-40EA-9C9C-8E3A8C55BC6E}"/>
              </a:ext>
            </a:extLst>
          </p:cNvPr>
          <p:cNvSpPr/>
          <p:nvPr/>
        </p:nvSpPr>
        <p:spPr>
          <a:xfrm>
            <a:off x="4617429" y="548797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E79EB4-22E1-4C24-8E62-95836EE051A1}"/>
              </a:ext>
            </a:extLst>
          </p:cNvPr>
          <p:cNvSpPr/>
          <p:nvPr/>
        </p:nvSpPr>
        <p:spPr>
          <a:xfrm>
            <a:off x="5224098" y="548797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8D7839-CF42-4F60-938E-B09EE149F70A}"/>
              </a:ext>
            </a:extLst>
          </p:cNvPr>
          <p:cNvSpPr/>
          <p:nvPr/>
        </p:nvSpPr>
        <p:spPr>
          <a:xfrm>
            <a:off x="5830767" y="548797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0212A34-15D8-4F9F-AEB5-71E0B5F486D5}"/>
              </a:ext>
            </a:extLst>
          </p:cNvPr>
          <p:cNvSpPr/>
          <p:nvPr/>
        </p:nvSpPr>
        <p:spPr>
          <a:xfrm>
            <a:off x="4617429" y="609464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B585E8-E50E-4E4F-9DE5-84959E7808D5}"/>
              </a:ext>
            </a:extLst>
          </p:cNvPr>
          <p:cNvSpPr/>
          <p:nvPr/>
        </p:nvSpPr>
        <p:spPr>
          <a:xfrm>
            <a:off x="5224098" y="609464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A1B059-F2D5-4BF6-A8FB-1E41B3A03855}"/>
              </a:ext>
            </a:extLst>
          </p:cNvPr>
          <p:cNvSpPr/>
          <p:nvPr/>
        </p:nvSpPr>
        <p:spPr>
          <a:xfrm>
            <a:off x="5830767" y="609464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99EBDF-C8B2-4ABF-ADF1-208DFE203ED7}"/>
                  </a:ext>
                </a:extLst>
              </p:cNvPr>
              <p:cNvSpPr/>
              <p:nvPr/>
            </p:nvSpPr>
            <p:spPr>
              <a:xfrm>
                <a:off x="4696496" y="725842"/>
                <a:ext cx="378081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99EBDF-C8B2-4ABF-ADF1-208DFE203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496" y="725842"/>
                <a:ext cx="3780816" cy="60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67F461-5A0D-4D05-911F-56AB63067D47}"/>
                  </a:ext>
                </a:extLst>
              </p:cNvPr>
              <p:cNvSpPr/>
              <p:nvPr/>
            </p:nvSpPr>
            <p:spPr>
              <a:xfrm>
                <a:off x="4617429" y="1815595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67F461-5A0D-4D05-911F-56AB630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29" y="1815595"/>
                <a:ext cx="1754066" cy="60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4A1B786-959D-48AC-B3A5-F6C0CC180FAF}"/>
                  </a:ext>
                </a:extLst>
              </p:cNvPr>
              <p:cNvSpPr/>
              <p:nvPr/>
            </p:nvSpPr>
            <p:spPr>
              <a:xfrm>
                <a:off x="4617429" y="2455238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4A1B786-959D-48AC-B3A5-F6C0CC180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29" y="2455238"/>
                <a:ext cx="1754066" cy="6066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7E34C2E-6E55-450E-B55C-A4B3CE4DFAC5}"/>
                  </a:ext>
                </a:extLst>
              </p:cNvPr>
              <p:cNvSpPr/>
              <p:nvPr/>
            </p:nvSpPr>
            <p:spPr>
              <a:xfrm>
                <a:off x="4617429" y="3167415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=−1.5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7E34C2E-6E55-450E-B55C-A4B3CE4DF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29" y="3167415"/>
                <a:ext cx="1754066" cy="60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E5D19C3-5463-4CF2-8CE2-D1B606B110C5}"/>
              </a:ext>
            </a:extLst>
          </p:cNvPr>
          <p:cNvCxnSpPr/>
          <p:nvPr/>
        </p:nvCxnSpPr>
        <p:spPr>
          <a:xfrm flipV="1">
            <a:off x="1415562" y="1503485"/>
            <a:ext cx="0" cy="2760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2155FE9-81F2-4531-91DD-425CEFCDB60B}"/>
              </a:ext>
            </a:extLst>
          </p:cNvPr>
          <p:cNvCxnSpPr>
            <a:cxnSpLocks/>
          </p:cNvCxnSpPr>
          <p:nvPr/>
        </p:nvCxnSpPr>
        <p:spPr>
          <a:xfrm>
            <a:off x="1141160" y="4062047"/>
            <a:ext cx="27626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29A3C7-397F-4E5F-8E07-75A95A703F4A}"/>
              </a:ext>
            </a:extLst>
          </p:cNvPr>
          <p:cNvSpPr txBox="1"/>
          <p:nvPr/>
        </p:nvSpPr>
        <p:spPr>
          <a:xfrm>
            <a:off x="1225980" y="435597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B69AA2-07E7-453D-957D-6263E5648674}"/>
              </a:ext>
            </a:extLst>
          </p:cNvPr>
          <p:cNvSpPr txBox="1"/>
          <p:nvPr/>
        </p:nvSpPr>
        <p:spPr>
          <a:xfrm>
            <a:off x="3052889" y="435597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4675E5-5BBE-4617-A05A-AA176F999521}"/>
              </a:ext>
            </a:extLst>
          </p:cNvPr>
          <p:cNvSpPr/>
          <p:nvPr/>
        </p:nvSpPr>
        <p:spPr>
          <a:xfrm>
            <a:off x="1318846" y="3965331"/>
            <a:ext cx="188411" cy="18841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473A512-BDA6-4BA7-9868-ED1214DC362E}"/>
              </a:ext>
            </a:extLst>
          </p:cNvPr>
          <p:cNvSpPr/>
          <p:nvPr/>
        </p:nvSpPr>
        <p:spPr>
          <a:xfrm>
            <a:off x="3113834" y="3991580"/>
            <a:ext cx="188411" cy="18841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DF17F3-EB04-48F1-B1C2-D01D0FACF65B}"/>
              </a:ext>
            </a:extLst>
          </p:cNvPr>
          <p:cNvSpPr txBox="1"/>
          <p:nvPr/>
        </p:nvSpPr>
        <p:spPr>
          <a:xfrm>
            <a:off x="982302" y="19947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836723-B027-42FA-95D0-387C31B1A81C}"/>
              </a:ext>
            </a:extLst>
          </p:cNvPr>
          <p:cNvSpPr txBox="1"/>
          <p:nvPr/>
        </p:nvSpPr>
        <p:spPr>
          <a:xfrm>
            <a:off x="776278" y="384049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F965846-3045-44C4-83DC-4A33A0B5002B}"/>
              </a:ext>
            </a:extLst>
          </p:cNvPr>
          <p:cNvSpPr/>
          <p:nvPr/>
        </p:nvSpPr>
        <p:spPr>
          <a:xfrm>
            <a:off x="1350884" y="2170914"/>
            <a:ext cx="188411" cy="18841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EBF632B-02DE-456C-9473-C7F7A15F69AF}"/>
              </a:ext>
            </a:extLst>
          </p:cNvPr>
          <p:cNvSpPr/>
          <p:nvPr/>
        </p:nvSpPr>
        <p:spPr>
          <a:xfrm>
            <a:off x="3149580" y="2188499"/>
            <a:ext cx="188411" cy="1884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24700D-F7E2-412A-9D6A-70917953F1EA}"/>
              </a:ext>
            </a:extLst>
          </p:cNvPr>
          <p:cNvSpPr txBox="1"/>
          <p:nvPr/>
        </p:nvSpPr>
        <p:spPr>
          <a:xfrm>
            <a:off x="3771900" y="437466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0ECC06-3AFE-4232-8DEA-A6C1FF5DDF96}"/>
              </a:ext>
            </a:extLst>
          </p:cNvPr>
          <p:cNvSpPr txBox="1"/>
          <p:nvPr/>
        </p:nvSpPr>
        <p:spPr>
          <a:xfrm>
            <a:off x="712960" y="119144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AA5DEB6-1905-4A9F-9A14-AB7563672CEC}"/>
              </a:ext>
            </a:extLst>
          </p:cNvPr>
          <p:cNvCxnSpPr>
            <a:cxnSpLocks/>
          </p:cNvCxnSpPr>
          <p:nvPr/>
        </p:nvCxnSpPr>
        <p:spPr>
          <a:xfrm>
            <a:off x="1362253" y="1332511"/>
            <a:ext cx="2784497" cy="30430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1C86D78-88B3-4E4D-B99F-6BDDF8BFEB5A}"/>
                  </a:ext>
                </a:extLst>
              </p:cNvPr>
              <p:cNvSpPr/>
              <p:nvPr/>
            </p:nvSpPr>
            <p:spPr>
              <a:xfrm>
                <a:off x="6371495" y="2202770"/>
                <a:ext cx="4288992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:0 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1C86D78-88B3-4E4D-B99F-6BDDF8BFE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495" y="2202770"/>
                <a:ext cx="4288992" cy="606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99EA48E-C86F-48BB-8863-E14DD920A277}"/>
                  </a:ext>
                </a:extLst>
              </p:cNvPr>
              <p:cNvSpPr/>
              <p:nvPr/>
            </p:nvSpPr>
            <p:spPr>
              <a:xfrm>
                <a:off x="6371495" y="2765597"/>
                <a:ext cx="4288992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:1 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99EA48E-C86F-48BB-8863-E14DD920A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495" y="2765597"/>
                <a:ext cx="4288992" cy="6066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A940E44-C0B4-4B44-8CBC-3DF5E57625BA}"/>
                  </a:ext>
                </a:extLst>
              </p:cNvPr>
              <p:cNvSpPr/>
              <p:nvPr/>
            </p:nvSpPr>
            <p:spPr>
              <a:xfrm>
                <a:off x="4211920" y="1285067"/>
                <a:ext cx="378081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+1.5=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A940E44-C0B4-4B44-8CBC-3DF5E576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20" y="1285067"/>
                <a:ext cx="3780816" cy="6066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1D2FAF7C-0402-482E-9509-18FB01967597}"/>
              </a:ext>
            </a:extLst>
          </p:cNvPr>
          <p:cNvSpPr txBox="1"/>
          <p:nvPr/>
        </p:nvSpPr>
        <p:spPr>
          <a:xfrm>
            <a:off x="3684949" y="3981362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062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하나의 층에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여러개의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2AA89B-D49C-4A55-9CD1-47CAF7B1D0A3}"/>
              </a:ext>
            </a:extLst>
          </p:cNvPr>
          <p:cNvSpPr/>
          <p:nvPr/>
        </p:nvSpPr>
        <p:spPr>
          <a:xfrm>
            <a:off x="1090246" y="1732085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CB688AC-08A5-41E7-A46F-CC96AABE1989}"/>
              </a:ext>
            </a:extLst>
          </p:cNvPr>
          <p:cNvSpPr/>
          <p:nvPr/>
        </p:nvSpPr>
        <p:spPr>
          <a:xfrm>
            <a:off x="1696915" y="1732085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7C2C3D-23FE-4BCA-84B4-C56955836F8D}"/>
              </a:ext>
            </a:extLst>
          </p:cNvPr>
          <p:cNvSpPr/>
          <p:nvPr/>
        </p:nvSpPr>
        <p:spPr>
          <a:xfrm>
            <a:off x="2303584" y="1732085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014C8A-DAA6-472A-89B9-99FB264413EE}"/>
              </a:ext>
            </a:extLst>
          </p:cNvPr>
          <p:cNvSpPr/>
          <p:nvPr/>
        </p:nvSpPr>
        <p:spPr>
          <a:xfrm>
            <a:off x="1090246" y="233875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14C3F8-48BB-46E9-BA3F-835AA31A76D9}"/>
              </a:ext>
            </a:extLst>
          </p:cNvPr>
          <p:cNvSpPr/>
          <p:nvPr/>
        </p:nvSpPr>
        <p:spPr>
          <a:xfrm>
            <a:off x="1696915" y="233875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E331CB-8FF1-4973-8886-526E98E4AF3D}"/>
              </a:ext>
            </a:extLst>
          </p:cNvPr>
          <p:cNvSpPr/>
          <p:nvPr/>
        </p:nvSpPr>
        <p:spPr>
          <a:xfrm>
            <a:off x="2303584" y="2338754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719BF8-EC5A-4F84-857D-0B234309E730}"/>
              </a:ext>
            </a:extLst>
          </p:cNvPr>
          <p:cNvSpPr/>
          <p:nvPr/>
        </p:nvSpPr>
        <p:spPr>
          <a:xfrm>
            <a:off x="1090246" y="294542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19FCD7-7F14-4B5A-A1C3-6A918C745439}"/>
              </a:ext>
            </a:extLst>
          </p:cNvPr>
          <p:cNvSpPr/>
          <p:nvPr/>
        </p:nvSpPr>
        <p:spPr>
          <a:xfrm>
            <a:off x="1696915" y="294542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065929-6261-482A-B5EF-358863D1774E}"/>
              </a:ext>
            </a:extLst>
          </p:cNvPr>
          <p:cNvSpPr/>
          <p:nvPr/>
        </p:nvSpPr>
        <p:spPr>
          <a:xfrm>
            <a:off x="2303584" y="2945423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AAA87E-C302-40EA-9C9C-8E3A8C55BC6E}"/>
              </a:ext>
            </a:extLst>
          </p:cNvPr>
          <p:cNvSpPr/>
          <p:nvPr/>
        </p:nvSpPr>
        <p:spPr>
          <a:xfrm>
            <a:off x="1090246" y="3552092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E79EB4-22E1-4C24-8E62-95836EE051A1}"/>
              </a:ext>
            </a:extLst>
          </p:cNvPr>
          <p:cNvSpPr/>
          <p:nvPr/>
        </p:nvSpPr>
        <p:spPr>
          <a:xfrm>
            <a:off x="1696915" y="3552092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8D7839-CF42-4F60-938E-B09EE149F70A}"/>
              </a:ext>
            </a:extLst>
          </p:cNvPr>
          <p:cNvSpPr/>
          <p:nvPr/>
        </p:nvSpPr>
        <p:spPr>
          <a:xfrm>
            <a:off x="2303584" y="3552092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0212A34-15D8-4F9F-AEB5-71E0B5F486D5}"/>
              </a:ext>
            </a:extLst>
          </p:cNvPr>
          <p:cNvSpPr/>
          <p:nvPr/>
        </p:nvSpPr>
        <p:spPr>
          <a:xfrm>
            <a:off x="1090246" y="41587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B585E8-E50E-4E4F-9DE5-84959E7808D5}"/>
              </a:ext>
            </a:extLst>
          </p:cNvPr>
          <p:cNvSpPr/>
          <p:nvPr/>
        </p:nvSpPr>
        <p:spPr>
          <a:xfrm>
            <a:off x="1696915" y="41587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A1B059-F2D5-4BF6-A8FB-1E41B3A03855}"/>
              </a:ext>
            </a:extLst>
          </p:cNvPr>
          <p:cNvSpPr/>
          <p:nvPr/>
        </p:nvSpPr>
        <p:spPr>
          <a:xfrm>
            <a:off x="2303584" y="41587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012A5-04B4-446A-8DD4-FB056CF934A8}"/>
              </a:ext>
            </a:extLst>
          </p:cNvPr>
          <p:cNvSpPr txBox="1"/>
          <p:nvPr/>
        </p:nvSpPr>
        <p:spPr>
          <a:xfrm>
            <a:off x="7738376" y="101334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^ b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0F5F040-8D51-43D4-A9C1-8032396150CE}"/>
              </a:ext>
            </a:extLst>
          </p:cNvPr>
          <p:cNvSpPr/>
          <p:nvPr/>
        </p:nvSpPr>
        <p:spPr>
          <a:xfrm>
            <a:off x="4792871" y="101335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021A4BB-6F59-4B95-B43B-496393233D34}"/>
              </a:ext>
            </a:extLst>
          </p:cNvPr>
          <p:cNvSpPr/>
          <p:nvPr/>
        </p:nvSpPr>
        <p:spPr>
          <a:xfrm>
            <a:off x="5399540" y="1013350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E381816-4398-4EA6-823F-03AC9DA55898}"/>
              </a:ext>
            </a:extLst>
          </p:cNvPr>
          <p:cNvSpPr/>
          <p:nvPr/>
        </p:nvSpPr>
        <p:spPr>
          <a:xfrm>
            <a:off x="6006209" y="1013349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AFE0085-A16B-4BC5-99A7-46D0AB5CA2E1}"/>
              </a:ext>
            </a:extLst>
          </p:cNvPr>
          <p:cNvSpPr/>
          <p:nvPr/>
        </p:nvSpPr>
        <p:spPr>
          <a:xfrm>
            <a:off x="6612878" y="101334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45C74C-0B33-43C6-A6E1-AA3910BFF128}"/>
              </a:ext>
            </a:extLst>
          </p:cNvPr>
          <p:cNvSpPr/>
          <p:nvPr/>
        </p:nvSpPr>
        <p:spPr>
          <a:xfrm>
            <a:off x="4778584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9E32D8C-6AAD-46CE-B1DE-570E93D26DEA}"/>
              </a:ext>
            </a:extLst>
          </p:cNvPr>
          <p:cNvSpPr/>
          <p:nvPr/>
        </p:nvSpPr>
        <p:spPr>
          <a:xfrm>
            <a:off x="5385253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3B61102-5585-49D1-8C9B-148F9F671F04}"/>
              </a:ext>
            </a:extLst>
          </p:cNvPr>
          <p:cNvSpPr/>
          <p:nvPr/>
        </p:nvSpPr>
        <p:spPr>
          <a:xfrm>
            <a:off x="5991922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B1093E7-04A6-4B25-AE34-C0CED6971082}"/>
              </a:ext>
            </a:extLst>
          </p:cNvPr>
          <p:cNvSpPr/>
          <p:nvPr/>
        </p:nvSpPr>
        <p:spPr>
          <a:xfrm>
            <a:off x="6598591" y="180026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DCE18-A2F2-48AF-924F-1CE0589CE77A}"/>
              </a:ext>
            </a:extLst>
          </p:cNvPr>
          <p:cNvSpPr txBox="1"/>
          <p:nvPr/>
        </p:nvSpPr>
        <p:spPr>
          <a:xfrm>
            <a:off x="4112565" y="18002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^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8356E5-4DD5-4F35-B4AA-B24B7F98B61D}"/>
              </a:ext>
            </a:extLst>
          </p:cNvPr>
          <p:cNvCxnSpPr>
            <a:cxnSpLocks/>
          </p:cNvCxnSpPr>
          <p:nvPr/>
        </p:nvCxnSpPr>
        <p:spPr>
          <a:xfrm>
            <a:off x="4262035" y="2534421"/>
            <a:ext cx="3156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2C692E-E818-4E7E-B2F4-6345BD7E0F06}"/>
              </a:ext>
            </a:extLst>
          </p:cNvPr>
          <p:cNvSpPr/>
          <p:nvPr/>
        </p:nvSpPr>
        <p:spPr>
          <a:xfrm>
            <a:off x="4778584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278FD7C-3C78-4FA9-BD9F-1063AC41E176}"/>
              </a:ext>
            </a:extLst>
          </p:cNvPr>
          <p:cNvSpPr/>
          <p:nvPr/>
        </p:nvSpPr>
        <p:spPr>
          <a:xfrm>
            <a:off x="5385253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CD16DC2-9294-48D3-B920-C53A2228BDF2}"/>
              </a:ext>
            </a:extLst>
          </p:cNvPr>
          <p:cNvSpPr/>
          <p:nvPr/>
        </p:nvSpPr>
        <p:spPr>
          <a:xfrm>
            <a:off x="5991922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CC8563A-386C-4D43-B824-1DE0E2B910F7}"/>
              </a:ext>
            </a:extLst>
          </p:cNvPr>
          <p:cNvSpPr/>
          <p:nvPr/>
        </p:nvSpPr>
        <p:spPr>
          <a:xfrm>
            <a:off x="6598591" y="271466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0AD962-3E1B-47F4-BF41-5A31391865D1}"/>
              </a:ext>
            </a:extLst>
          </p:cNvPr>
          <p:cNvSpPr txBox="1"/>
          <p:nvPr/>
        </p:nvSpPr>
        <p:spPr>
          <a:xfrm>
            <a:off x="536555" y="1021351"/>
            <a:ext cx="313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XOR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상호배타 논리합</a:t>
            </a:r>
          </a:p>
        </p:txBody>
      </p:sp>
    </p:spTree>
    <p:extLst>
      <p:ext uri="{BB962C8B-B14F-4D97-AF65-F5344CB8AC3E}">
        <p14:creationId xmlns:p14="http://schemas.microsoft.com/office/powerpoint/2010/main" val="33284133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하나의 층에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여러개의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2AA89B-D49C-4A55-9CD1-47CAF7B1D0A3}"/>
                  </a:ext>
                </a:extLst>
              </p:cNvPr>
              <p:cNvSpPr/>
              <p:nvPr/>
            </p:nvSpPr>
            <p:spPr>
              <a:xfrm>
                <a:off x="6119410" y="3769093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2AA89B-D49C-4A55-9CD1-47CAF7B1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410" y="3769093"/>
                <a:ext cx="606669" cy="606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B688AC-08A5-41E7-A46F-CC96AABE1989}"/>
                  </a:ext>
                </a:extLst>
              </p:cNvPr>
              <p:cNvSpPr/>
              <p:nvPr/>
            </p:nvSpPr>
            <p:spPr>
              <a:xfrm>
                <a:off x="6774437" y="3767993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B688AC-08A5-41E7-A46F-CC96AABE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437" y="3767993"/>
                <a:ext cx="606669" cy="606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7C2C3D-23FE-4BCA-84B4-C56955836F8D}"/>
                  </a:ext>
                </a:extLst>
              </p:cNvPr>
              <p:cNvSpPr/>
              <p:nvPr/>
            </p:nvSpPr>
            <p:spPr>
              <a:xfrm>
                <a:off x="7354728" y="3767993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7C2C3D-23FE-4BCA-84B4-C56955836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728" y="3767993"/>
                <a:ext cx="606669" cy="6066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014C8A-DAA6-472A-89B9-99FB264413EE}"/>
              </a:ext>
            </a:extLst>
          </p:cNvPr>
          <p:cNvSpPr/>
          <p:nvPr/>
        </p:nvSpPr>
        <p:spPr>
          <a:xfrm>
            <a:off x="5991922" y="435597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14C3F8-48BB-46E9-BA3F-835AA31A76D9}"/>
              </a:ext>
            </a:extLst>
          </p:cNvPr>
          <p:cNvSpPr/>
          <p:nvPr/>
        </p:nvSpPr>
        <p:spPr>
          <a:xfrm>
            <a:off x="6598591" y="435597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E331CB-8FF1-4973-8886-526E98E4AF3D}"/>
              </a:ext>
            </a:extLst>
          </p:cNvPr>
          <p:cNvSpPr/>
          <p:nvPr/>
        </p:nvSpPr>
        <p:spPr>
          <a:xfrm>
            <a:off x="7205260" y="435597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719BF8-EC5A-4F84-857D-0B234309E730}"/>
              </a:ext>
            </a:extLst>
          </p:cNvPr>
          <p:cNvSpPr/>
          <p:nvPr/>
        </p:nvSpPr>
        <p:spPr>
          <a:xfrm>
            <a:off x="5991922" y="4962647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19FCD7-7F14-4B5A-A1C3-6A918C745439}"/>
              </a:ext>
            </a:extLst>
          </p:cNvPr>
          <p:cNvSpPr/>
          <p:nvPr/>
        </p:nvSpPr>
        <p:spPr>
          <a:xfrm>
            <a:off x="6598591" y="4962647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065929-6261-482A-B5EF-358863D1774E}"/>
              </a:ext>
            </a:extLst>
          </p:cNvPr>
          <p:cNvSpPr/>
          <p:nvPr/>
        </p:nvSpPr>
        <p:spPr>
          <a:xfrm>
            <a:off x="7205260" y="4962647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AAA87E-C302-40EA-9C9C-8E3A8C55BC6E}"/>
              </a:ext>
            </a:extLst>
          </p:cNvPr>
          <p:cNvSpPr/>
          <p:nvPr/>
        </p:nvSpPr>
        <p:spPr>
          <a:xfrm>
            <a:off x="5991922" y="556931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E79EB4-22E1-4C24-8E62-95836EE051A1}"/>
              </a:ext>
            </a:extLst>
          </p:cNvPr>
          <p:cNvSpPr/>
          <p:nvPr/>
        </p:nvSpPr>
        <p:spPr>
          <a:xfrm>
            <a:off x="6598591" y="556931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8D7839-CF42-4F60-938E-B09EE149F70A}"/>
              </a:ext>
            </a:extLst>
          </p:cNvPr>
          <p:cNvSpPr/>
          <p:nvPr/>
        </p:nvSpPr>
        <p:spPr>
          <a:xfrm>
            <a:off x="7205260" y="556931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0212A34-15D8-4F9F-AEB5-71E0B5F486D5}"/>
              </a:ext>
            </a:extLst>
          </p:cNvPr>
          <p:cNvSpPr/>
          <p:nvPr/>
        </p:nvSpPr>
        <p:spPr>
          <a:xfrm>
            <a:off x="5991922" y="617598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B585E8-E50E-4E4F-9DE5-84959E7808D5}"/>
              </a:ext>
            </a:extLst>
          </p:cNvPr>
          <p:cNvSpPr/>
          <p:nvPr/>
        </p:nvSpPr>
        <p:spPr>
          <a:xfrm>
            <a:off x="6598591" y="617598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A1B059-F2D5-4BF6-A8FB-1E41B3A03855}"/>
              </a:ext>
            </a:extLst>
          </p:cNvPr>
          <p:cNvSpPr/>
          <p:nvPr/>
        </p:nvSpPr>
        <p:spPr>
          <a:xfrm>
            <a:off x="7205260" y="617598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99EBDF-C8B2-4ABF-ADF1-208DFE203ED7}"/>
                  </a:ext>
                </a:extLst>
              </p:cNvPr>
              <p:cNvSpPr/>
              <p:nvPr/>
            </p:nvSpPr>
            <p:spPr>
              <a:xfrm>
                <a:off x="5991922" y="1138602"/>
                <a:ext cx="378081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99EBDF-C8B2-4ABF-ADF1-208DFE203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1138602"/>
                <a:ext cx="3780816" cy="60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67F461-5A0D-4D05-911F-56AB63067D47}"/>
                  </a:ext>
                </a:extLst>
              </p:cNvPr>
              <p:cNvSpPr/>
              <p:nvPr/>
            </p:nvSpPr>
            <p:spPr>
              <a:xfrm>
                <a:off x="5991922" y="1896937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67F461-5A0D-4D05-911F-56AB630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1896937"/>
                <a:ext cx="1754066" cy="60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4A1B786-959D-48AC-B3A5-F6C0CC180FAF}"/>
                  </a:ext>
                </a:extLst>
              </p:cNvPr>
              <p:cNvSpPr/>
              <p:nvPr/>
            </p:nvSpPr>
            <p:spPr>
              <a:xfrm>
                <a:off x="5991922" y="2536580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4A1B786-959D-48AC-B3A5-F6C0CC180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2536580"/>
                <a:ext cx="1754066" cy="6066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7E34C2E-6E55-450E-B55C-A4B3CE4DFAC5}"/>
                  </a:ext>
                </a:extLst>
              </p:cNvPr>
              <p:cNvSpPr/>
              <p:nvPr/>
            </p:nvSpPr>
            <p:spPr>
              <a:xfrm>
                <a:off x="5991922" y="3248757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=−0.3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7E34C2E-6E55-450E-B55C-A4B3CE4DF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3248757"/>
                <a:ext cx="1754066" cy="60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E5D19C3-5463-4CF2-8CE2-D1B606B110C5}"/>
              </a:ext>
            </a:extLst>
          </p:cNvPr>
          <p:cNvCxnSpPr/>
          <p:nvPr/>
        </p:nvCxnSpPr>
        <p:spPr>
          <a:xfrm flipV="1">
            <a:off x="1415562" y="1503485"/>
            <a:ext cx="0" cy="2760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2155FE9-81F2-4531-91DD-425CEFCDB60B}"/>
              </a:ext>
            </a:extLst>
          </p:cNvPr>
          <p:cNvCxnSpPr>
            <a:cxnSpLocks/>
          </p:cNvCxnSpPr>
          <p:nvPr/>
        </p:nvCxnSpPr>
        <p:spPr>
          <a:xfrm>
            <a:off x="1141160" y="4062047"/>
            <a:ext cx="27626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29A3C7-397F-4E5F-8E07-75A95A703F4A}"/>
              </a:ext>
            </a:extLst>
          </p:cNvPr>
          <p:cNvSpPr txBox="1"/>
          <p:nvPr/>
        </p:nvSpPr>
        <p:spPr>
          <a:xfrm>
            <a:off x="1225980" y="435597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B69AA2-07E7-453D-957D-6263E5648674}"/>
              </a:ext>
            </a:extLst>
          </p:cNvPr>
          <p:cNvSpPr txBox="1"/>
          <p:nvPr/>
        </p:nvSpPr>
        <p:spPr>
          <a:xfrm>
            <a:off x="3052889" y="435597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4675E5-5BBE-4617-A05A-AA176F999521}"/>
              </a:ext>
            </a:extLst>
          </p:cNvPr>
          <p:cNvSpPr/>
          <p:nvPr/>
        </p:nvSpPr>
        <p:spPr>
          <a:xfrm>
            <a:off x="1318846" y="3965331"/>
            <a:ext cx="188411" cy="18841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473A512-BDA6-4BA7-9868-ED1214DC362E}"/>
              </a:ext>
            </a:extLst>
          </p:cNvPr>
          <p:cNvSpPr/>
          <p:nvPr/>
        </p:nvSpPr>
        <p:spPr>
          <a:xfrm>
            <a:off x="3113834" y="3991580"/>
            <a:ext cx="188411" cy="188411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DF17F3-EB04-48F1-B1C2-D01D0FACF65B}"/>
              </a:ext>
            </a:extLst>
          </p:cNvPr>
          <p:cNvSpPr txBox="1"/>
          <p:nvPr/>
        </p:nvSpPr>
        <p:spPr>
          <a:xfrm>
            <a:off x="982302" y="19947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836723-B027-42FA-95D0-387C31B1A81C}"/>
              </a:ext>
            </a:extLst>
          </p:cNvPr>
          <p:cNvSpPr txBox="1"/>
          <p:nvPr/>
        </p:nvSpPr>
        <p:spPr>
          <a:xfrm>
            <a:off x="776278" y="384049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F965846-3045-44C4-83DC-4A33A0B5002B}"/>
              </a:ext>
            </a:extLst>
          </p:cNvPr>
          <p:cNvSpPr/>
          <p:nvPr/>
        </p:nvSpPr>
        <p:spPr>
          <a:xfrm>
            <a:off x="1350884" y="2170914"/>
            <a:ext cx="188411" cy="188411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EBF632B-02DE-456C-9473-C7F7A15F69AF}"/>
              </a:ext>
            </a:extLst>
          </p:cNvPr>
          <p:cNvSpPr/>
          <p:nvPr/>
        </p:nvSpPr>
        <p:spPr>
          <a:xfrm>
            <a:off x="3149580" y="2188499"/>
            <a:ext cx="188411" cy="18841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24700D-F7E2-412A-9D6A-70917953F1EA}"/>
              </a:ext>
            </a:extLst>
          </p:cNvPr>
          <p:cNvSpPr txBox="1"/>
          <p:nvPr/>
        </p:nvSpPr>
        <p:spPr>
          <a:xfrm>
            <a:off x="3771900" y="437466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0ECC06-3AFE-4232-8DEA-A6C1FF5DDF96}"/>
              </a:ext>
            </a:extLst>
          </p:cNvPr>
          <p:cNvSpPr txBox="1"/>
          <p:nvPr/>
        </p:nvSpPr>
        <p:spPr>
          <a:xfrm>
            <a:off x="712960" y="119144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7C82E53-5A98-4386-B84F-B1CEFEDD2996}"/>
              </a:ext>
            </a:extLst>
          </p:cNvPr>
          <p:cNvSpPr/>
          <p:nvPr/>
        </p:nvSpPr>
        <p:spPr>
          <a:xfrm>
            <a:off x="909756" y="1441936"/>
            <a:ext cx="3115963" cy="4051035"/>
          </a:xfrm>
          <a:custGeom>
            <a:avLst/>
            <a:gdLst>
              <a:gd name="connsiteX0" fmla="*/ 419850 w 3115963"/>
              <a:gd name="connsiteY0" fmla="*/ 3862 h 4051035"/>
              <a:gd name="connsiteX1" fmla="*/ 524353 w 3115963"/>
              <a:gd name="connsiteY1" fmla="*/ 29987 h 4051035"/>
              <a:gd name="connsiteX2" fmla="*/ 1560673 w 3115963"/>
              <a:gd name="connsiteY2" fmla="*/ 360913 h 4051035"/>
              <a:gd name="connsiteX3" fmla="*/ 1838 w 3115963"/>
              <a:gd name="connsiteY3" fmla="*/ 2424844 h 4051035"/>
              <a:gd name="connsiteX4" fmla="*/ 1281998 w 3115963"/>
              <a:gd name="connsiteY4" fmla="*/ 3025736 h 4051035"/>
              <a:gd name="connsiteX5" fmla="*/ 2893084 w 3115963"/>
              <a:gd name="connsiteY5" fmla="*/ 1553987 h 4051035"/>
              <a:gd name="connsiteX6" fmla="*/ 3102090 w 3115963"/>
              <a:gd name="connsiteY6" fmla="*/ 3870467 h 4051035"/>
              <a:gd name="connsiteX7" fmla="*/ 3049838 w 3115963"/>
              <a:gd name="connsiteY7" fmla="*/ 3896593 h 4051035"/>
              <a:gd name="connsiteX8" fmla="*/ 3049838 w 3115963"/>
              <a:gd name="connsiteY8" fmla="*/ 3922719 h 405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5963" h="4051035">
                <a:moveTo>
                  <a:pt x="419850" y="3862"/>
                </a:moveTo>
                <a:cubicBezTo>
                  <a:pt x="377033" y="-12830"/>
                  <a:pt x="524353" y="29987"/>
                  <a:pt x="524353" y="29987"/>
                </a:cubicBezTo>
                <a:cubicBezTo>
                  <a:pt x="714490" y="89495"/>
                  <a:pt x="1647759" y="-38230"/>
                  <a:pt x="1560673" y="360913"/>
                </a:cubicBezTo>
                <a:cubicBezTo>
                  <a:pt x="1473587" y="760056"/>
                  <a:pt x="48284" y="1980707"/>
                  <a:pt x="1838" y="2424844"/>
                </a:cubicBezTo>
                <a:cubicBezTo>
                  <a:pt x="-44608" y="2868981"/>
                  <a:pt x="800124" y="3170879"/>
                  <a:pt x="1281998" y="3025736"/>
                </a:cubicBezTo>
                <a:cubicBezTo>
                  <a:pt x="1763872" y="2880593"/>
                  <a:pt x="2589735" y="1413199"/>
                  <a:pt x="2893084" y="1553987"/>
                </a:cubicBezTo>
                <a:cubicBezTo>
                  <a:pt x="3196433" y="1694775"/>
                  <a:pt x="3102090" y="3870467"/>
                  <a:pt x="3102090" y="3870467"/>
                </a:cubicBezTo>
                <a:cubicBezTo>
                  <a:pt x="3128216" y="4260901"/>
                  <a:pt x="3049838" y="3896593"/>
                  <a:pt x="3049838" y="3896593"/>
                </a:cubicBezTo>
                <a:cubicBezTo>
                  <a:pt x="3041129" y="3905302"/>
                  <a:pt x="3045483" y="3914010"/>
                  <a:pt x="3049838" y="392271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5194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하나의 층에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여러개의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2AA89B-D49C-4A55-9CD1-47CAF7B1D0A3}"/>
              </a:ext>
            </a:extLst>
          </p:cNvPr>
          <p:cNvSpPr/>
          <p:nvPr/>
        </p:nvSpPr>
        <p:spPr>
          <a:xfrm>
            <a:off x="1602458" y="2215662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CB688AC-08A5-41E7-A46F-CC96AABE1989}"/>
              </a:ext>
            </a:extLst>
          </p:cNvPr>
          <p:cNvSpPr/>
          <p:nvPr/>
        </p:nvSpPr>
        <p:spPr>
          <a:xfrm>
            <a:off x="2209127" y="2215662"/>
            <a:ext cx="606669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7C2C3D-23FE-4BCA-84B4-C56955836F8D}"/>
              </a:ext>
            </a:extLst>
          </p:cNvPr>
          <p:cNvSpPr/>
          <p:nvPr/>
        </p:nvSpPr>
        <p:spPr>
          <a:xfrm>
            <a:off x="3083962" y="2206908"/>
            <a:ext cx="1529861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~(a&amp;b)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014C8A-DAA6-472A-89B9-99FB264413EE}"/>
              </a:ext>
            </a:extLst>
          </p:cNvPr>
          <p:cNvSpPr/>
          <p:nvPr/>
        </p:nvSpPr>
        <p:spPr>
          <a:xfrm>
            <a:off x="1602458" y="282233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14C3F8-48BB-46E9-BA3F-835AA31A76D9}"/>
              </a:ext>
            </a:extLst>
          </p:cNvPr>
          <p:cNvSpPr/>
          <p:nvPr/>
        </p:nvSpPr>
        <p:spPr>
          <a:xfrm>
            <a:off x="2209127" y="282233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E331CB-8FF1-4973-8886-526E98E4AF3D}"/>
              </a:ext>
            </a:extLst>
          </p:cNvPr>
          <p:cNvSpPr/>
          <p:nvPr/>
        </p:nvSpPr>
        <p:spPr>
          <a:xfrm>
            <a:off x="3563143" y="282233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719BF8-EC5A-4F84-857D-0B234309E730}"/>
              </a:ext>
            </a:extLst>
          </p:cNvPr>
          <p:cNvSpPr/>
          <p:nvPr/>
        </p:nvSpPr>
        <p:spPr>
          <a:xfrm>
            <a:off x="1602458" y="3429000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19FCD7-7F14-4B5A-A1C3-6A918C745439}"/>
              </a:ext>
            </a:extLst>
          </p:cNvPr>
          <p:cNvSpPr/>
          <p:nvPr/>
        </p:nvSpPr>
        <p:spPr>
          <a:xfrm>
            <a:off x="2209127" y="3429000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065929-6261-482A-B5EF-358863D1774E}"/>
              </a:ext>
            </a:extLst>
          </p:cNvPr>
          <p:cNvSpPr/>
          <p:nvPr/>
        </p:nvSpPr>
        <p:spPr>
          <a:xfrm>
            <a:off x="3563143" y="3429000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AAA87E-C302-40EA-9C9C-8E3A8C55BC6E}"/>
              </a:ext>
            </a:extLst>
          </p:cNvPr>
          <p:cNvSpPr/>
          <p:nvPr/>
        </p:nvSpPr>
        <p:spPr>
          <a:xfrm>
            <a:off x="1602458" y="4035669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E79EB4-22E1-4C24-8E62-95836EE051A1}"/>
              </a:ext>
            </a:extLst>
          </p:cNvPr>
          <p:cNvSpPr/>
          <p:nvPr/>
        </p:nvSpPr>
        <p:spPr>
          <a:xfrm>
            <a:off x="2209127" y="4035669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8D7839-CF42-4F60-938E-B09EE149F70A}"/>
              </a:ext>
            </a:extLst>
          </p:cNvPr>
          <p:cNvSpPr/>
          <p:nvPr/>
        </p:nvSpPr>
        <p:spPr>
          <a:xfrm>
            <a:off x="3563143" y="4035669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0212A34-15D8-4F9F-AEB5-71E0B5F486D5}"/>
              </a:ext>
            </a:extLst>
          </p:cNvPr>
          <p:cNvSpPr/>
          <p:nvPr/>
        </p:nvSpPr>
        <p:spPr>
          <a:xfrm>
            <a:off x="1602458" y="464233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B585E8-E50E-4E4F-9DE5-84959E7808D5}"/>
              </a:ext>
            </a:extLst>
          </p:cNvPr>
          <p:cNvSpPr/>
          <p:nvPr/>
        </p:nvSpPr>
        <p:spPr>
          <a:xfrm>
            <a:off x="2209127" y="464233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A1B059-F2D5-4BF6-A8FB-1E41B3A03855}"/>
              </a:ext>
            </a:extLst>
          </p:cNvPr>
          <p:cNvSpPr/>
          <p:nvPr/>
        </p:nvSpPr>
        <p:spPr>
          <a:xfrm>
            <a:off x="3563143" y="464233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4FD71DA-ECB2-4D61-BC5A-BB65A484AD1D}"/>
              </a:ext>
            </a:extLst>
          </p:cNvPr>
          <p:cNvSpPr/>
          <p:nvPr/>
        </p:nvSpPr>
        <p:spPr>
          <a:xfrm>
            <a:off x="4917159" y="282233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8DF58E-DCED-4498-9B76-9CFD3BE9D39C}"/>
              </a:ext>
            </a:extLst>
          </p:cNvPr>
          <p:cNvSpPr/>
          <p:nvPr/>
        </p:nvSpPr>
        <p:spPr>
          <a:xfrm>
            <a:off x="4917159" y="3429000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A0C2AC-2C8E-439F-91AD-5BD264E33124}"/>
              </a:ext>
            </a:extLst>
          </p:cNvPr>
          <p:cNvSpPr/>
          <p:nvPr/>
        </p:nvSpPr>
        <p:spPr>
          <a:xfrm>
            <a:off x="4917159" y="4035669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AA0C12-A536-4E27-BBE5-C141DFB02226}"/>
              </a:ext>
            </a:extLst>
          </p:cNvPr>
          <p:cNvSpPr/>
          <p:nvPr/>
        </p:nvSpPr>
        <p:spPr>
          <a:xfrm>
            <a:off x="4917159" y="464233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980F488-2BE3-498D-B64E-6E80C027C4AA}"/>
              </a:ext>
            </a:extLst>
          </p:cNvPr>
          <p:cNvSpPr/>
          <p:nvPr/>
        </p:nvSpPr>
        <p:spPr>
          <a:xfrm>
            <a:off x="6464693" y="2822331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8B59FC-FF5D-41F1-B27E-893DB8AADE97}"/>
              </a:ext>
            </a:extLst>
          </p:cNvPr>
          <p:cNvSpPr/>
          <p:nvPr/>
        </p:nvSpPr>
        <p:spPr>
          <a:xfrm>
            <a:off x="6464693" y="3429000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42AF4A-F38B-4006-8B39-62F43DED45B6}"/>
              </a:ext>
            </a:extLst>
          </p:cNvPr>
          <p:cNvSpPr/>
          <p:nvPr/>
        </p:nvSpPr>
        <p:spPr>
          <a:xfrm>
            <a:off x="6464693" y="4035669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CDE174-F6D6-4DDA-906D-F52DDD3AAC01}"/>
              </a:ext>
            </a:extLst>
          </p:cNvPr>
          <p:cNvSpPr/>
          <p:nvPr/>
        </p:nvSpPr>
        <p:spPr>
          <a:xfrm>
            <a:off x="6464693" y="464233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FA6A5A-87D8-4A2C-9297-5F4CAC45DB73}"/>
              </a:ext>
            </a:extLst>
          </p:cNvPr>
          <p:cNvSpPr/>
          <p:nvPr/>
        </p:nvSpPr>
        <p:spPr>
          <a:xfrm>
            <a:off x="4455562" y="2199175"/>
            <a:ext cx="1529861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(a|b)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8392DB7-AF04-402E-A3D4-3AE0AE4E4EB9}"/>
              </a:ext>
            </a:extLst>
          </p:cNvPr>
          <p:cNvSpPr/>
          <p:nvPr/>
        </p:nvSpPr>
        <p:spPr>
          <a:xfrm>
            <a:off x="5523828" y="2207418"/>
            <a:ext cx="3644412" cy="606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~(a&amp;b) &amp; (a|b)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64A70-3D9A-447E-BD6B-68006FAC00DC}"/>
              </a:ext>
            </a:extLst>
          </p:cNvPr>
          <p:cNvSpPr txBox="1"/>
          <p:nvPr/>
        </p:nvSpPr>
        <p:spPr>
          <a:xfrm>
            <a:off x="749717" y="1048261"/>
            <a:ext cx="680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https://playground.tensorflow.org</a:t>
            </a:r>
            <a:endParaRPr lang="ko-KR" altLang="en-US" sz="3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C4FC0-63CF-4580-9F70-A3549C1CA380}"/>
              </a:ext>
            </a:extLst>
          </p:cNvPr>
          <p:cNvSpPr txBox="1"/>
          <p:nvPr/>
        </p:nvSpPr>
        <p:spPr>
          <a:xfrm>
            <a:off x="3411514" y="182649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NAND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B0DC0CE-836B-45F7-8E0F-ED4506581EB3}"/>
              </a:ext>
            </a:extLst>
          </p:cNvPr>
          <p:cNvCxnSpPr/>
          <p:nvPr/>
        </p:nvCxnSpPr>
        <p:spPr>
          <a:xfrm>
            <a:off x="3994538" y="5612320"/>
            <a:ext cx="461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1AA894F-D637-48C1-B297-ED80D8DA2576}"/>
              </a:ext>
            </a:extLst>
          </p:cNvPr>
          <p:cNvCxnSpPr>
            <a:cxnSpLocks/>
          </p:cNvCxnSpPr>
          <p:nvPr/>
        </p:nvCxnSpPr>
        <p:spPr>
          <a:xfrm>
            <a:off x="4225050" y="5878635"/>
            <a:ext cx="230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86973C2-8709-429F-8FE1-031719A83AB0}"/>
              </a:ext>
            </a:extLst>
          </p:cNvPr>
          <p:cNvCxnSpPr>
            <a:cxnSpLocks/>
          </p:cNvCxnSpPr>
          <p:nvPr/>
        </p:nvCxnSpPr>
        <p:spPr>
          <a:xfrm>
            <a:off x="5147771" y="5732616"/>
            <a:ext cx="756546" cy="186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0850FFD-DD65-4000-B248-DF2788E8233C}"/>
              </a:ext>
            </a:extLst>
          </p:cNvPr>
          <p:cNvSpPr txBox="1"/>
          <p:nvPr/>
        </p:nvSpPr>
        <p:spPr>
          <a:xfrm>
            <a:off x="3616033" y="535773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순서도: 지연 55">
            <a:extLst>
              <a:ext uri="{FF2B5EF4-FFF2-40B4-BE49-F238E27FC236}">
                <a16:creationId xmlns:a16="http://schemas.microsoft.com/office/drawing/2014/main" id="{E5AE3A0C-B4F0-41B7-9A67-57205E673D1F}"/>
              </a:ext>
            </a:extLst>
          </p:cNvPr>
          <p:cNvSpPr/>
          <p:nvPr/>
        </p:nvSpPr>
        <p:spPr>
          <a:xfrm>
            <a:off x="4455562" y="5502798"/>
            <a:ext cx="665846" cy="461658"/>
          </a:xfrm>
          <a:prstGeom prst="flowChartDelay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D0E63E6-ED19-421C-A2E3-D96ED2866DEA}"/>
              </a:ext>
            </a:extLst>
          </p:cNvPr>
          <p:cNvSpPr/>
          <p:nvPr/>
        </p:nvSpPr>
        <p:spPr>
          <a:xfrm>
            <a:off x="5121408" y="5664956"/>
            <a:ext cx="135320" cy="13532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2727551-3E9B-4C05-967C-D32C0C4B8DE1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4120920" y="6340300"/>
            <a:ext cx="334642" cy="7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A22CFF9-B34B-4774-AF49-380D1E220245}"/>
              </a:ext>
            </a:extLst>
          </p:cNvPr>
          <p:cNvCxnSpPr/>
          <p:nvPr/>
        </p:nvCxnSpPr>
        <p:spPr>
          <a:xfrm>
            <a:off x="4007021" y="6605808"/>
            <a:ext cx="461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BA1E2EF-5018-494E-B187-80EB69259438}"/>
              </a:ext>
            </a:extLst>
          </p:cNvPr>
          <p:cNvCxnSpPr>
            <a:cxnSpLocks/>
          </p:cNvCxnSpPr>
          <p:nvPr/>
        </p:nvCxnSpPr>
        <p:spPr>
          <a:xfrm flipV="1">
            <a:off x="5121408" y="6190487"/>
            <a:ext cx="756546" cy="279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42A8AAA-26D1-44B7-B1F4-E41E2407D637}"/>
              </a:ext>
            </a:extLst>
          </p:cNvPr>
          <p:cNvSpPr txBox="1"/>
          <p:nvPr/>
        </p:nvSpPr>
        <p:spPr>
          <a:xfrm>
            <a:off x="3603350" y="637497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순서도: 저장 데이터 5">
            <a:extLst>
              <a:ext uri="{FF2B5EF4-FFF2-40B4-BE49-F238E27FC236}">
                <a16:creationId xmlns:a16="http://schemas.microsoft.com/office/drawing/2014/main" id="{CFE25ECF-7141-4AAC-9EC4-17B8078C472A}"/>
              </a:ext>
            </a:extLst>
          </p:cNvPr>
          <p:cNvSpPr/>
          <p:nvPr/>
        </p:nvSpPr>
        <p:spPr>
          <a:xfrm rot="10800000">
            <a:off x="4356446" y="6190487"/>
            <a:ext cx="809300" cy="542231"/>
          </a:xfrm>
          <a:prstGeom prst="flowChartOnlineStorag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193A8D3-A3DB-43FC-8CE2-B8F2A0C38251}"/>
              </a:ext>
            </a:extLst>
          </p:cNvPr>
          <p:cNvSpPr/>
          <p:nvPr/>
        </p:nvSpPr>
        <p:spPr>
          <a:xfrm>
            <a:off x="4152732" y="5751741"/>
            <a:ext cx="135320" cy="135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624C25F-83F8-4A60-8C0E-3B7EA73E1802}"/>
              </a:ext>
            </a:extLst>
          </p:cNvPr>
          <p:cNvSpPr/>
          <p:nvPr/>
        </p:nvSpPr>
        <p:spPr>
          <a:xfrm>
            <a:off x="4162453" y="6616529"/>
            <a:ext cx="135320" cy="135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F784B9F-D41B-490F-B137-A027F8AD1FB0}"/>
              </a:ext>
            </a:extLst>
          </p:cNvPr>
          <p:cNvSpPr/>
          <p:nvPr/>
        </p:nvSpPr>
        <p:spPr>
          <a:xfrm>
            <a:off x="4053260" y="6348052"/>
            <a:ext cx="135320" cy="135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BD8036C-2D25-404A-8512-AF9EAD0E0817}"/>
              </a:ext>
            </a:extLst>
          </p:cNvPr>
          <p:cNvSpPr/>
          <p:nvPr/>
        </p:nvSpPr>
        <p:spPr>
          <a:xfrm>
            <a:off x="4043201" y="5469267"/>
            <a:ext cx="135320" cy="135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FC05B45-7CD0-4C02-9AE6-761D8D293A72}"/>
              </a:ext>
            </a:extLst>
          </p:cNvPr>
          <p:cNvCxnSpPr>
            <a:cxnSpLocks/>
            <a:stCxn id="71" idx="4"/>
            <a:endCxn id="72" idx="0"/>
          </p:cNvCxnSpPr>
          <p:nvPr/>
        </p:nvCxnSpPr>
        <p:spPr>
          <a:xfrm>
            <a:off x="4220392" y="5887061"/>
            <a:ext cx="9721" cy="7294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96350B6-C46D-4B51-80BE-528657B103D9}"/>
              </a:ext>
            </a:extLst>
          </p:cNvPr>
          <p:cNvCxnSpPr>
            <a:cxnSpLocks/>
            <a:stCxn id="74" idx="4"/>
            <a:endCxn id="73" idx="0"/>
          </p:cNvCxnSpPr>
          <p:nvPr/>
        </p:nvCxnSpPr>
        <p:spPr>
          <a:xfrm>
            <a:off x="4110861" y="5604587"/>
            <a:ext cx="10059" cy="743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순서도: 지연 76">
            <a:extLst>
              <a:ext uri="{FF2B5EF4-FFF2-40B4-BE49-F238E27FC236}">
                <a16:creationId xmlns:a16="http://schemas.microsoft.com/office/drawing/2014/main" id="{FE52C8F3-13BB-44FA-A562-0A34A8B5D112}"/>
              </a:ext>
            </a:extLst>
          </p:cNvPr>
          <p:cNvSpPr/>
          <p:nvPr/>
        </p:nvSpPr>
        <p:spPr>
          <a:xfrm>
            <a:off x="5877954" y="5819401"/>
            <a:ext cx="665846" cy="461658"/>
          </a:xfrm>
          <a:prstGeom prst="flowChartDelay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93F99B7-F98F-4122-B149-73DD13DA1366}"/>
              </a:ext>
            </a:extLst>
          </p:cNvPr>
          <p:cNvCxnSpPr/>
          <p:nvPr/>
        </p:nvCxnSpPr>
        <p:spPr>
          <a:xfrm>
            <a:off x="6543800" y="6050230"/>
            <a:ext cx="461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8A1429D-E261-4F62-8712-701FB556E1F7}"/>
              </a:ext>
            </a:extLst>
          </p:cNvPr>
          <p:cNvSpPr txBox="1"/>
          <p:nvPr/>
        </p:nvSpPr>
        <p:spPr>
          <a:xfrm>
            <a:off x="6976150" y="582909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7820A0-1A0F-488E-AB3E-DA569922CB41}"/>
              </a:ext>
            </a:extLst>
          </p:cNvPr>
          <p:cNvCxnSpPr/>
          <p:nvPr/>
        </p:nvCxnSpPr>
        <p:spPr>
          <a:xfrm>
            <a:off x="6172200" y="5293519"/>
            <a:ext cx="0" cy="1458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85FE94-B35E-4DF1-9B8C-62D420964AA0}"/>
              </a:ext>
            </a:extLst>
          </p:cNvPr>
          <p:cNvCxnSpPr/>
          <p:nvPr/>
        </p:nvCxnSpPr>
        <p:spPr>
          <a:xfrm>
            <a:off x="4718447" y="5321065"/>
            <a:ext cx="0" cy="1458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8500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2AA89B-D49C-4A55-9CD1-47CAF7B1D0A3}"/>
                  </a:ext>
                </a:extLst>
              </p:cNvPr>
              <p:cNvSpPr/>
              <p:nvPr/>
            </p:nvSpPr>
            <p:spPr>
              <a:xfrm>
                <a:off x="6119410" y="3769093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2AA89B-D49C-4A55-9CD1-47CAF7B1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410" y="3769093"/>
                <a:ext cx="606669" cy="606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B688AC-08A5-41E7-A46F-CC96AABE1989}"/>
                  </a:ext>
                </a:extLst>
              </p:cNvPr>
              <p:cNvSpPr/>
              <p:nvPr/>
            </p:nvSpPr>
            <p:spPr>
              <a:xfrm>
                <a:off x="6774437" y="3767993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B688AC-08A5-41E7-A46F-CC96AABE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437" y="3767993"/>
                <a:ext cx="606669" cy="606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7C2C3D-23FE-4BCA-84B4-C56955836F8D}"/>
                  </a:ext>
                </a:extLst>
              </p:cNvPr>
              <p:cNvSpPr/>
              <p:nvPr/>
            </p:nvSpPr>
            <p:spPr>
              <a:xfrm>
                <a:off x="7354728" y="3767993"/>
                <a:ext cx="606669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7C2C3D-23FE-4BCA-84B4-C56955836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728" y="3767993"/>
                <a:ext cx="606669" cy="6066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014C8A-DAA6-472A-89B9-99FB264413EE}"/>
              </a:ext>
            </a:extLst>
          </p:cNvPr>
          <p:cNvSpPr/>
          <p:nvPr/>
        </p:nvSpPr>
        <p:spPr>
          <a:xfrm>
            <a:off x="5991922" y="435597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14C3F8-48BB-46E9-BA3F-835AA31A76D9}"/>
              </a:ext>
            </a:extLst>
          </p:cNvPr>
          <p:cNvSpPr/>
          <p:nvPr/>
        </p:nvSpPr>
        <p:spPr>
          <a:xfrm>
            <a:off x="6598591" y="435597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E331CB-8FF1-4973-8886-526E98E4AF3D}"/>
              </a:ext>
            </a:extLst>
          </p:cNvPr>
          <p:cNvSpPr/>
          <p:nvPr/>
        </p:nvSpPr>
        <p:spPr>
          <a:xfrm>
            <a:off x="7205260" y="4355978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719BF8-EC5A-4F84-857D-0B234309E730}"/>
              </a:ext>
            </a:extLst>
          </p:cNvPr>
          <p:cNvSpPr/>
          <p:nvPr/>
        </p:nvSpPr>
        <p:spPr>
          <a:xfrm>
            <a:off x="5991922" y="4962647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19FCD7-7F14-4B5A-A1C3-6A918C745439}"/>
              </a:ext>
            </a:extLst>
          </p:cNvPr>
          <p:cNvSpPr/>
          <p:nvPr/>
        </p:nvSpPr>
        <p:spPr>
          <a:xfrm>
            <a:off x="6598591" y="4962647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065929-6261-482A-B5EF-358863D1774E}"/>
              </a:ext>
            </a:extLst>
          </p:cNvPr>
          <p:cNvSpPr/>
          <p:nvPr/>
        </p:nvSpPr>
        <p:spPr>
          <a:xfrm>
            <a:off x="7205260" y="4962647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AAA87E-C302-40EA-9C9C-8E3A8C55BC6E}"/>
              </a:ext>
            </a:extLst>
          </p:cNvPr>
          <p:cNvSpPr/>
          <p:nvPr/>
        </p:nvSpPr>
        <p:spPr>
          <a:xfrm>
            <a:off x="5991922" y="556931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E79EB4-22E1-4C24-8E62-95836EE051A1}"/>
              </a:ext>
            </a:extLst>
          </p:cNvPr>
          <p:cNvSpPr/>
          <p:nvPr/>
        </p:nvSpPr>
        <p:spPr>
          <a:xfrm>
            <a:off x="6598591" y="556931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8D7839-CF42-4F60-938E-B09EE149F70A}"/>
              </a:ext>
            </a:extLst>
          </p:cNvPr>
          <p:cNvSpPr/>
          <p:nvPr/>
        </p:nvSpPr>
        <p:spPr>
          <a:xfrm>
            <a:off x="7205260" y="5569316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0212A34-15D8-4F9F-AEB5-71E0B5F486D5}"/>
              </a:ext>
            </a:extLst>
          </p:cNvPr>
          <p:cNvSpPr/>
          <p:nvPr/>
        </p:nvSpPr>
        <p:spPr>
          <a:xfrm>
            <a:off x="5991922" y="617598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B585E8-E50E-4E4F-9DE5-84959E7808D5}"/>
              </a:ext>
            </a:extLst>
          </p:cNvPr>
          <p:cNvSpPr/>
          <p:nvPr/>
        </p:nvSpPr>
        <p:spPr>
          <a:xfrm>
            <a:off x="6598591" y="617598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A1B059-F2D5-4BF6-A8FB-1E41B3A03855}"/>
              </a:ext>
            </a:extLst>
          </p:cNvPr>
          <p:cNvSpPr/>
          <p:nvPr/>
        </p:nvSpPr>
        <p:spPr>
          <a:xfrm>
            <a:off x="7205260" y="6175985"/>
            <a:ext cx="606669" cy="6066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99EBDF-C8B2-4ABF-ADF1-208DFE203ED7}"/>
                  </a:ext>
                </a:extLst>
              </p:cNvPr>
              <p:cNvSpPr/>
              <p:nvPr/>
            </p:nvSpPr>
            <p:spPr>
              <a:xfrm>
                <a:off x="5991922" y="1138602"/>
                <a:ext cx="378081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99EBDF-C8B2-4ABF-ADF1-208DFE203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1138602"/>
                <a:ext cx="3780816" cy="606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67F461-5A0D-4D05-911F-56AB63067D47}"/>
                  </a:ext>
                </a:extLst>
              </p:cNvPr>
              <p:cNvSpPr/>
              <p:nvPr/>
            </p:nvSpPr>
            <p:spPr>
              <a:xfrm>
                <a:off x="5991922" y="1896937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67F461-5A0D-4D05-911F-56AB630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1896937"/>
                <a:ext cx="1754066" cy="606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4A1B786-959D-48AC-B3A5-F6C0CC180FAF}"/>
                  </a:ext>
                </a:extLst>
              </p:cNvPr>
              <p:cNvSpPr/>
              <p:nvPr/>
            </p:nvSpPr>
            <p:spPr>
              <a:xfrm>
                <a:off x="5991922" y="2536580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4A1B786-959D-48AC-B3A5-F6C0CC180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2536580"/>
                <a:ext cx="1754066" cy="6066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7E34C2E-6E55-450E-B55C-A4B3CE4DFAC5}"/>
                  </a:ext>
                </a:extLst>
              </p:cNvPr>
              <p:cNvSpPr/>
              <p:nvPr/>
            </p:nvSpPr>
            <p:spPr>
              <a:xfrm>
                <a:off x="5991922" y="3248757"/>
                <a:ext cx="1754066" cy="6066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=−0.3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7E34C2E-6E55-450E-B55C-A4B3CE4DF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3248757"/>
                <a:ext cx="1754066" cy="606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E5D19C3-5463-4CF2-8CE2-D1B606B110C5}"/>
              </a:ext>
            </a:extLst>
          </p:cNvPr>
          <p:cNvCxnSpPr/>
          <p:nvPr/>
        </p:nvCxnSpPr>
        <p:spPr>
          <a:xfrm flipV="1">
            <a:off x="1415562" y="1503485"/>
            <a:ext cx="0" cy="2760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2155FE9-81F2-4531-91DD-425CEFCDB60B}"/>
              </a:ext>
            </a:extLst>
          </p:cNvPr>
          <p:cNvCxnSpPr>
            <a:cxnSpLocks/>
          </p:cNvCxnSpPr>
          <p:nvPr/>
        </p:nvCxnSpPr>
        <p:spPr>
          <a:xfrm>
            <a:off x="1141160" y="4062047"/>
            <a:ext cx="276262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29A3C7-397F-4E5F-8E07-75A95A703F4A}"/>
              </a:ext>
            </a:extLst>
          </p:cNvPr>
          <p:cNvSpPr txBox="1"/>
          <p:nvPr/>
        </p:nvSpPr>
        <p:spPr>
          <a:xfrm>
            <a:off x="1225980" y="435597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B69AA2-07E7-453D-957D-6263E5648674}"/>
              </a:ext>
            </a:extLst>
          </p:cNvPr>
          <p:cNvSpPr txBox="1"/>
          <p:nvPr/>
        </p:nvSpPr>
        <p:spPr>
          <a:xfrm>
            <a:off x="3052889" y="435597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4675E5-5BBE-4617-A05A-AA176F999521}"/>
              </a:ext>
            </a:extLst>
          </p:cNvPr>
          <p:cNvSpPr/>
          <p:nvPr/>
        </p:nvSpPr>
        <p:spPr>
          <a:xfrm>
            <a:off x="1318846" y="3965331"/>
            <a:ext cx="188411" cy="188411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473A512-BDA6-4BA7-9868-ED1214DC362E}"/>
              </a:ext>
            </a:extLst>
          </p:cNvPr>
          <p:cNvSpPr/>
          <p:nvPr/>
        </p:nvSpPr>
        <p:spPr>
          <a:xfrm>
            <a:off x="3113834" y="3991580"/>
            <a:ext cx="188411" cy="188411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DF17F3-EB04-48F1-B1C2-D01D0FACF65B}"/>
              </a:ext>
            </a:extLst>
          </p:cNvPr>
          <p:cNvSpPr txBox="1"/>
          <p:nvPr/>
        </p:nvSpPr>
        <p:spPr>
          <a:xfrm>
            <a:off x="982302" y="199472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836723-B027-42FA-95D0-387C31B1A81C}"/>
              </a:ext>
            </a:extLst>
          </p:cNvPr>
          <p:cNvSpPr txBox="1"/>
          <p:nvPr/>
        </p:nvSpPr>
        <p:spPr>
          <a:xfrm>
            <a:off x="776278" y="384049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F965846-3045-44C4-83DC-4A33A0B5002B}"/>
              </a:ext>
            </a:extLst>
          </p:cNvPr>
          <p:cNvSpPr/>
          <p:nvPr/>
        </p:nvSpPr>
        <p:spPr>
          <a:xfrm>
            <a:off x="2760401" y="2179705"/>
            <a:ext cx="188411" cy="188411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EBF632B-02DE-456C-9473-C7F7A15F69AF}"/>
              </a:ext>
            </a:extLst>
          </p:cNvPr>
          <p:cNvSpPr/>
          <p:nvPr/>
        </p:nvSpPr>
        <p:spPr>
          <a:xfrm>
            <a:off x="844238" y="2883877"/>
            <a:ext cx="188411" cy="188411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24700D-F7E2-412A-9D6A-70917953F1EA}"/>
              </a:ext>
            </a:extLst>
          </p:cNvPr>
          <p:cNvSpPr txBox="1"/>
          <p:nvPr/>
        </p:nvSpPr>
        <p:spPr>
          <a:xfrm>
            <a:off x="3771900" y="437466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0ECC06-3AFE-4232-8DEA-A6C1FF5DDF96}"/>
              </a:ext>
            </a:extLst>
          </p:cNvPr>
          <p:cNvSpPr txBox="1"/>
          <p:nvPr/>
        </p:nvSpPr>
        <p:spPr>
          <a:xfrm>
            <a:off x="712960" y="119144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BCD9294-B1B5-4CE8-B8D1-078F16E40508}"/>
              </a:ext>
            </a:extLst>
          </p:cNvPr>
          <p:cNvCxnSpPr/>
          <p:nvPr/>
        </p:nvCxnSpPr>
        <p:spPr>
          <a:xfrm>
            <a:off x="1818084" y="1439466"/>
            <a:ext cx="1295750" cy="4386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37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04CAC8-10F6-4F52-B1C3-DEB5C4D2B658}"/>
              </a:ext>
            </a:extLst>
          </p:cNvPr>
          <p:cNvSpPr txBox="1"/>
          <p:nvPr/>
        </p:nvSpPr>
        <p:spPr>
          <a:xfrm>
            <a:off x="507441" y="422031"/>
            <a:ext cx="4110421" cy="2222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 = tf.Variable([[1.0]])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with tf.GradientTape() as tape: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loss = w * w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 = tape.gradient(loss, w)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print(grad)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BAE7FD-8D48-470A-BA5D-C01A17180EA4}"/>
              </a:ext>
            </a:extLst>
          </p:cNvPr>
          <p:cNvSpPr/>
          <p:nvPr/>
        </p:nvSpPr>
        <p:spPr>
          <a:xfrm>
            <a:off x="1045029" y="3429000"/>
            <a:ext cx="610437" cy="6104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FEE88-B934-4760-B736-A47E663DA43D}"/>
              </a:ext>
            </a:extLst>
          </p:cNvPr>
          <p:cNvSpPr txBox="1"/>
          <p:nvPr/>
        </p:nvSpPr>
        <p:spPr>
          <a:xfrm>
            <a:off x="1194595" y="4039437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32A56D-534D-49F4-A76C-77F23E22CC02}"/>
                  </a:ext>
                </a:extLst>
              </p:cNvPr>
              <p:cNvSpPr txBox="1"/>
              <p:nvPr/>
            </p:nvSpPr>
            <p:spPr>
              <a:xfrm>
                <a:off x="2527160" y="3933618"/>
                <a:ext cx="1760162" cy="560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𝑙𝑜𝑠𝑠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32A56D-534D-49F4-A76C-77F23E22C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160" y="3933618"/>
                <a:ext cx="1760162" cy="5601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205F3A-CD57-48FB-8879-03F003539A7F}"/>
                  </a:ext>
                </a:extLst>
              </p:cNvPr>
              <p:cNvSpPr txBox="1"/>
              <p:nvPr/>
            </p:nvSpPr>
            <p:spPr>
              <a:xfrm>
                <a:off x="4681514" y="3638468"/>
                <a:ext cx="1980735" cy="1065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𝑙𝑜𝑠𝑠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𝑤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𝑤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205F3A-CD57-48FB-8879-03F0035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514" y="3638468"/>
                <a:ext cx="1980735" cy="1065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29275D-0155-4EB9-AEA9-26473A5E4515}"/>
              </a:ext>
            </a:extLst>
          </p:cNvPr>
          <p:cNvSpPr/>
          <p:nvPr/>
        </p:nvSpPr>
        <p:spPr>
          <a:xfrm>
            <a:off x="1004836" y="4695092"/>
            <a:ext cx="610437" cy="6104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583AC4-9949-47D5-BE97-DEAB7608F8CD}"/>
              </a:ext>
            </a:extLst>
          </p:cNvPr>
          <p:cNvSpPr txBox="1"/>
          <p:nvPr/>
        </p:nvSpPr>
        <p:spPr>
          <a:xfrm>
            <a:off x="964251" y="5305529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63140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54629" y="173001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37702" y="1902029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1902029"/>
                <a:ext cx="3242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3331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3331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86542" cy="33829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408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408189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4135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41351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4135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413511" cy="276999"/>
              </a:xfrm>
              <a:prstGeom prst="rect">
                <a:avLst/>
              </a:prstGeom>
              <a:blipFill>
                <a:blip r:embed="rId11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383887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3838871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260372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260372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0190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01901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C2C565-9F18-4AAE-9FB5-BAF892B3BC33}"/>
              </a:ext>
            </a:extLst>
          </p:cNvPr>
          <p:cNvCxnSpPr/>
          <p:nvPr/>
        </p:nvCxnSpPr>
        <p:spPr>
          <a:xfrm>
            <a:off x="3059723" y="1001177"/>
            <a:ext cx="0" cy="35772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2526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54629" y="173001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926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37702" y="190202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190202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3331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3331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9591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86542" cy="33829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C2C565-9F18-4AAE-9FB5-BAF892B3BC33}"/>
              </a:ext>
            </a:extLst>
          </p:cNvPr>
          <p:cNvCxnSpPr/>
          <p:nvPr/>
        </p:nvCxnSpPr>
        <p:spPr>
          <a:xfrm>
            <a:off x="3110684" y="1012629"/>
            <a:ext cx="0" cy="35772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EBB675A-D78B-45C1-8E28-AA124387E9A6}"/>
              </a:ext>
            </a:extLst>
          </p:cNvPr>
          <p:cNvSpPr txBox="1"/>
          <p:nvPr/>
        </p:nvSpPr>
        <p:spPr>
          <a:xfrm>
            <a:off x="4020086" y="1029875"/>
            <a:ext cx="23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 신경망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3E0D8-DD5B-4A0C-A234-B97E75E73B99}"/>
              </a:ext>
            </a:extLst>
          </p:cNvPr>
          <p:cNvSpPr txBox="1"/>
          <p:nvPr/>
        </p:nvSpPr>
        <p:spPr>
          <a:xfrm>
            <a:off x="4959961" y="4765429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AD8D0F-531C-48C8-8C11-A7135FEC1F0F}"/>
              </a:ext>
            </a:extLst>
          </p:cNvPr>
          <p:cNvSpPr txBox="1"/>
          <p:nvPr/>
        </p:nvSpPr>
        <p:spPr>
          <a:xfrm>
            <a:off x="6476918" y="476543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3EA27D-845E-48AB-A63F-EE317A844873}"/>
              </a:ext>
            </a:extLst>
          </p:cNvPr>
          <p:cNvSpPr txBox="1"/>
          <p:nvPr/>
        </p:nvSpPr>
        <p:spPr>
          <a:xfrm>
            <a:off x="9038492" y="4781116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7E9B52-22A1-4551-8500-A1B987ED6889}"/>
              </a:ext>
            </a:extLst>
          </p:cNvPr>
          <p:cNvSpPr txBox="1"/>
          <p:nvPr/>
        </p:nvSpPr>
        <p:spPr>
          <a:xfrm>
            <a:off x="2757429" y="683447"/>
            <a:ext cx="80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A68085A-4EFE-46E7-86B5-29040A04616F}"/>
                  </a:ext>
                </a:extLst>
              </p:cNvPr>
              <p:cNvSpPr/>
              <p:nvPr/>
            </p:nvSpPr>
            <p:spPr>
              <a:xfrm>
                <a:off x="6051306" y="2888803"/>
                <a:ext cx="2142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A68085A-4EFE-46E7-86B5-29040A046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306" y="2888803"/>
                <a:ext cx="21421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C03D8C6-47CF-48D1-B56B-5E1E221A0677}"/>
              </a:ext>
            </a:extLst>
          </p:cNvPr>
          <p:cNvSpPr txBox="1"/>
          <p:nvPr/>
        </p:nvSpPr>
        <p:spPr>
          <a:xfrm>
            <a:off x="4050142" y="4260471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1F8DA2-7694-4F31-9F66-5F86D9CB8BEF}"/>
              </a:ext>
            </a:extLst>
          </p:cNvPr>
          <p:cNvSpPr txBox="1"/>
          <p:nvPr/>
        </p:nvSpPr>
        <p:spPr>
          <a:xfrm>
            <a:off x="5969220" y="4268042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83F01F-0474-46C2-8B74-500DEEC43F0C}"/>
              </a:ext>
            </a:extLst>
          </p:cNvPr>
          <p:cNvSpPr txBox="1"/>
          <p:nvPr/>
        </p:nvSpPr>
        <p:spPr>
          <a:xfrm>
            <a:off x="6258541" y="3782749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1A26F8-9DDE-45E7-8296-BF76F341BD2F}"/>
              </a:ext>
            </a:extLst>
          </p:cNvPr>
          <p:cNvSpPr txBox="1"/>
          <p:nvPr/>
        </p:nvSpPr>
        <p:spPr>
          <a:xfrm>
            <a:off x="8649157" y="3885555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7498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745976" y="5541765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6" y="5541765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7576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785497" y="6147218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7" y="6147218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303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06969" y="23960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992061" cy="7103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89368"/>
            <a:ext cx="992061" cy="75228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30483" cy="68487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837232" y="245709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232" y="2457096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CF0F38C-6158-4694-A14C-58070B325B1A}"/>
              </a:ext>
            </a:extLst>
          </p:cNvPr>
          <p:cNvCxnSpPr/>
          <p:nvPr/>
        </p:nvCxnSpPr>
        <p:spPr>
          <a:xfrm>
            <a:off x="1185168" y="1102322"/>
            <a:ext cx="0" cy="35772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DCD7CFD-A665-42B5-9C30-58554B8652A0}"/>
              </a:ext>
            </a:extLst>
          </p:cNvPr>
          <p:cNvCxnSpPr/>
          <p:nvPr/>
        </p:nvCxnSpPr>
        <p:spPr>
          <a:xfrm>
            <a:off x="4464699" y="1100019"/>
            <a:ext cx="0" cy="35772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780C44-E80E-4499-A912-176D2DEF5E0A}"/>
              </a:ext>
            </a:extLst>
          </p:cNvPr>
          <p:cNvSpPr txBox="1"/>
          <p:nvPr/>
        </p:nvSpPr>
        <p:spPr>
          <a:xfrm>
            <a:off x="4026311" y="481427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59131C-9D6B-4D07-8ECE-85D1D90E615B}"/>
              </a:ext>
            </a:extLst>
          </p:cNvPr>
          <p:cNvSpPr txBox="1"/>
          <p:nvPr/>
        </p:nvSpPr>
        <p:spPr>
          <a:xfrm>
            <a:off x="785497" y="471847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A7D75B-8C2B-40EC-8766-47476E51D875}"/>
                  </a:ext>
                </a:extLst>
              </p:cNvPr>
              <p:cNvSpPr txBox="1"/>
              <p:nvPr/>
            </p:nvSpPr>
            <p:spPr>
              <a:xfrm>
                <a:off x="3177434" y="84307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A7D75B-8C2B-40EC-8766-47476E51D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434" y="843077"/>
                <a:ext cx="386575" cy="461665"/>
              </a:xfrm>
              <a:prstGeom prst="rect">
                <a:avLst/>
              </a:prstGeom>
              <a:blipFill>
                <a:blip r:embed="rId14"/>
                <a:stretch>
                  <a:fillRect l="-12500" r="-129688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D34D0C-7A2A-4EC3-8D16-F8772C976189}"/>
                  </a:ext>
                </a:extLst>
              </p:cNvPr>
              <p:cNvSpPr txBox="1"/>
              <p:nvPr/>
            </p:nvSpPr>
            <p:spPr>
              <a:xfrm>
                <a:off x="2528249" y="83851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D34D0C-7A2A-4EC3-8D16-F8772C976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249" y="838515"/>
                <a:ext cx="386575" cy="461665"/>
              </a:xfrm>
              <a:prstGeom prst="rect">
                <a:avLst/>
              </a:prstGeom>
              <a:blipFill>
                <a:blip r:embed="rId15"/>
                <a:stretch>
                  <a:fillRect l="-14286" r="-131746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AE91D59-4FCD-4CB1-8881-C9762F889E38}"/>
                  </a:ext>
                </a:extLst>
              </p:cNvPr>
              <p:cNvSpPr txBox="1"/>
              <p:nvPr/>
            </p:nvSpPr>
            <p:spPr>
              <a:xfrm>
                <a:off x="6303121" y="2410929"/>
                <a:ext cx="9227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AE91D59-4FCD-4CB1-8881-C9762F88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21" y="2410929"/>
                <a:ext cx="922782" cy="461665"/>
              </a:xfrm>
              <a:prstGeom prst="rect">
                <a:avLst/>
              </a:prstGeom>
              <a:blipFill>
                <a:blip r:embed="rId16"/>
                <a:stretch>
                  <a:fillRect l="-1325" r="-1325"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하나의 층에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여러개의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46610" y="125885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 flipV="1">
            <a:off x="4133269" y="1523668"/>
            <a:ext cx="1078038" cy="285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44199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3000711" y="6329717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11" y="6329717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103191" y="5577923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191" y="5577923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518250" y="45184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4C54FF-7D9F-4242-A412-8A9ACFA26B74}"/>
              </a:ext>
            </a:extLst>
          </p:cNvPr>
          <p:cNvSpPr txBox="1"/>
          <p:nvPr/>
        </p:nvSpPr>
        <p:spPr>
          <a:xfrm>
            <a:off x="3375786" y="541836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6CCEC9-F931-4419-9437-D23768FF5A2E}"/>
              </a:ext>
            </a:extLst>
          </p:cNvPr>
          <p:cNvSpPr txBox="1"/>
          <p:nvPr/>
        </p:nvSpPr>
        <p:spPr>
          <a:xfrm>
            <a:off x="3375786" y="585570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111B2D-1F38-4239-8560-12F307A2BDB9}"/>
              </a:ext>
            </a:extLst>
          </p:cNvPr>
          <p:cNvSpPr txBox="1"/>
          <p:nvPr/>
        </p:nvSpPr>
        <p:spPr>
          <a:xfrm>
            <a:off x="6593751" y="5351918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E748CD-4448-40F9-B77A-AD28BC5C8838}"/>
              </a:ext>
            </a:extLst>
          </p:cNvPr>
          <p:cNvSpPr txBox="1"/>
          <p:nvPr/>
        </p:nvSpPr>
        <p:spPr>
          <a:xfrm>
            <a:off x="6593751" y="5789258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1C4057-9B4A-4638-A10C-F5EC7E5E65E6}"/>
              </a:ext>
            </a:extLst>
          </p:cNvPr>
          <p:cNvCxnSpPr/>
          <p:nvPr/>
        </p:nvCxnSpPr>
        <p:spPr>
          <a:xfrm>
            <a:off x="3832622" y="832247"/>
            <a:ext cx="0" cy="28854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E2D0B9F-AE47-4B1D-9C99-25B65063AD5D}"/>
              </a:ext>
            </a:extLst>
          </p:cNvPr>
          <p:cNvCxnSpPr/>
          <p:nvPr/>
        </p:nvCxnSpPr>
        <p:spPr>
          <a:xfrm>
            <a:off x="7089567" y="832247"/>
            <a:ext cx="0" cy="28854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cxnSpLocks/>
            <a:stCxn id="74" idx="6"/>
            <a:endCxn id="10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220494" y="1328595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322628" y="1406338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577790" y="2151178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3855494" y="2873474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5F901-636C-4677-BA07-7B372669B376}"/>
              </a:ext>
            </a:extLst>
          </p:cNvPr>
          <p:cNvSpPr txBox="1"/>
          <p:nvPr/>
        </p:nvSpPr>
        <p:spPr>
          <a:xfrm>
            <a:off x="698046" y="1145377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8C8C05-2A64-4E38-A460-4D6B2AD3EC6F}"/>
              </a:ext>
            </a:extLst>
          </p:cNvPr>
          <p:cNvSpPr txBox="1"/>
          <p:nvPr/>
        </p:nvSpPr>
        <p:spPr>
          <a:xfrm>
            <a:off x="2734015" y="1159317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4ED5EE-B538-48D9-9813-593FB199A2EE}"/>
              </a:ext>
            </a:extLst>
          </p:cNvPr>
          <p:cNvSpPr txBox="1"/>
          <p:nvPr/>
        </p:nvSpPr>
        <p:spPr>
          <a:xfrm>
            <a:off x="4759268" y="5938198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5096887" y="254855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6753902" y="254855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8410917" y="254855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5683546" y="2841884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7340561" y="2841884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6775411" y="2700189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4776142" y="2269864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4316436" y="1977416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6" y="1977416"/>
                <a:ext cx="426912" cy="276999"/>
              </a:xfrm>
              <a:prstGeom prst="rect">
                <a:avLst/>
              </a:prstGeom>
              <a:blipFill>
                <a:blip r:embed="rId3"/>
                <a:stretch>
                  <a:fillRect l="-2857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745368" y="3049299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4483039" y="3411495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39" y="3411495"/>
                <a:ext cx="360612" cy="276999"/>
              </a:xfrm>
              <a:prstGeom prst="rect">
                <a:avLst/>
              </a:prstGeom>
              <a:blipFill>
                <a:blip r:embed="rId4"/>
                <a:stretch>
                  <a:fillRect l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5914959" y="2500144"/>
                <a:ext cx="35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959" y="2500144"/>
                <a:ext cx="357406" cy="276999"/>
              </a:xfrm>
              <a:prstGeom prst="rect">
                <a:avLst/>
              </a:prstGeom>
              <a:blipFill>
                <a:blip r:embed="rId5"/>
                <a:stretch>
                  <a:fillRect l="-339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7348315" y="2499290"/>
                <a:ext cx="382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315" y="2499290"/>
                <a:ext cx="382732" cy="276999"/>
              </a:xfrm>
              <a:prstGeom prst="rect">
                <a:avLst/>
              </a:prstGeom>
              <a:blipFill>
                <a:blip r:embed="rId6"/>
                <a:stretch>
                  <a:fillRect l="-317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8068325" y="2262433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7608619" y="1969985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619" y="1969985"/>
                <a:ext cx="426912" cy="276999"/>
              </a:xfrm>
              <a:prstGeom prst="rect">
                <a:avLst/>
              </a:prstGeom>
              <a:blipFill>
                <a:blip r:embed="rId7"/>
                <a:stretch>
                  <a:fillRect l="-2857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8037551" y="3041868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7672129" y="3330865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129" y="3330865"/>
                <a:ext cx="360612" cy="276999"/>
              </a:xfrm>
              <a:prstGeom prst="rect">
                <a:avLst/>
              </a:prstGeom>
              <a:blipFill>
                <a:blip r:embed="rId8"/>
                <a:stretch>
                  <a:fillRect l="-508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9026722" y="2844367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9585519" y="2659701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519" y="2659701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410969" y="96423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4C54FF-7D9F-4242-A412-8A9ACFA26B74}"/>
              </a:ext>
            </a:extLst>
          </p:cNvPr>
          <p:cNvSpPr txBox="1"/>
          <p:nvPr/>
        </p:nvSpPr>
        <p:spPr>
          <a:xfrm>
            <a:off x="4858114" y="2500144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6CCEC9-F931-4419-9437-D23768FF5A2E}"/>
              </a:ext>
            </a:extLst>
          </p:cNvPr>
          <p:cNvSpPr txBox="1"/>
          <p:nvPr/>
        </p:nvSpPr>
        <p:spPr>
          <a:xfrm>
            <a:off x="4858114" y="2937484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111B2D-1F38-4239-8560-12F307A2BDB9}"/>
              </a:ext>
            </a:extLst>
          </p:cNvPr>
          <p:cNvSpPr txBox="1"/>
          <p:nvPr/>
        </p:nvSpPr>
        <p:spPr>
          <a:xfrm>
            <a:off x="8076079" y="243369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E748CD-4448-40F9-B77A-AD28BC5C8838}"/>
              </a:ext>
            </a:extLst>
          </p:cNvPr>
          <p:cNvSpPr txBox="1"/>
          <p:nvPr/>
        </p:nvSpPr>
        <p:spPr>
          <a:xfrm>
            <a:off x="8076079" y="287103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70941EC-8D69-416C-AD35-E75D5F9088CE}"/>
              </a:ext>
            </a:extLst>
          </p:cNvPr>
          <p:cNvSpPr/>
          <p:nvPr/>
        </p:nvSpPr>
        <p:spPr>
          <a:xfrm>
            <a:off x="1789906" y="254233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EE172EE-01E9-4577-9299-E89F0DE79C8A}"/>
              </a:ext>
            </a:extLst>
          </p:cNvPr>
          <p:cNvCxnSpPr>
            <a:cxnSpLocks/>
            <a:stCxn id="106" idx="6"/>
            <a:endCxn id="107" idx="2"/>
          </p:cNvCxnSpPr>
          <p:nvPr/>
        </p:nvCxnSpPr>
        <p:spPr>
          <a:xfrm>
            <a:off x="2376565" y="2835666"/>
            <a:ext cx="91009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F5B6D4-484B-4F81-98F6-2AB4154C49D6}"/>
              </a:ext>
            </a:extLst>
          </p:cNvPr>
          <p:cNvGrpSpPr/>
          <p:nvPr/>
        </p:nvGrpSpPr>
        <p:grpSpPr>
          <a:xfrm>
            <a:off x="3286655" y="2542336"/>
            <a:ext cx="608168" cy="586659"/>
            <a:chOff x="3446921" y="2542336"/>
            <a:chExt cx="608168" cy="586659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9A9B731-3D6C-408D-AD09-560DF5305CD0}"/>
                </a:ext>
              </a:extLst>
            </p:cNvPr>
            <p:cNvSpPr/>
            <p:nvPr/>
          </p:nvSpPr>
          <p:spPr>
            <a:xfrm>
              <a:off x="3446921" y="2542336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092B116-AE79-4D42-8C72-09076AE49A06}"/>
                </a:ext>
              </a:extLst>
            </p:cNvPr>
            <p:cNvGrpSpPr/>
            <p:nvPr/>
          </p:nvGrpSpPr>
          <p:grpSpPr>
            <a:xfrm>
              <a:off x="3468430" y="2693971"/>
              <a:ext cx="586659" cy="319377"/>
              <a:chOff x="5385434" y="3104384"/>
              <a:chExt cx="803274" cy="437302"/>
            </a:xfrm>
          </p:grpSpPr>
          <p:sp>
            <p:nvSpPr>
              <p:cNvPr id="110" name="원호 109">
                <a:extLst>
                  <a:ext uri="{FF2B5EF4-FFF2-40B4-BE49-F238E27FC236}">
                    <a16:creationId xmlns:a16="http://schemas.microsoft.com/office/drawing/2014/main" id="{BB6C434F-C0E8-4803-80EE-F7888075FC6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원호 110">
                <a:extLst>
                  <a:ext uri="{FF2B5EF4-FFF2-40B4-BE49-F238E27FC236}">
                    <a16:creationId xmlns:a16="http://schemas.microsoft.com/office/drawing/2014/main" id="{ACDA7582-7909-4567-9FC7-6ADA401154F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5EB6F2C-4629-4144-B49A-E411EE262262}"/>
              </a:ext>
            </a:extLst>
          </p:cNvPr>
          <p:cNvCxnSpPr>
            <a:cxnSpLocks/>
          </p:cNvCxnSpPr>
          <p:nvPr/>
        </p:nvCxnSpPr>
        <p:spPr>
          <a:xfrm>
            <a:off x="1469161" y="226364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CF6A467-A84B-4C04-993B-846BE82D7F4E}"/>
                  </a:ext>
                </a:extLst>
              </p:cNvPr>
              <p:cNvSpPr txBox="1"/>
              <p:nvPr/>
            </p:nvSpPr>
            <p:spPr>
              <a:xfrm>
                <a:off x="1009455" y="197119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CF6A467-A84B-4C04-993B-846BE82D7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55" y="1971198"/>
                <a:ext cx="421589" cy="276999"/>
              </a:xfrm>
              <a:prstGeom prst="rect">
                <a:avLst/>
              </a:prstGeom>
              <a:blipFill>
                <a:blip r:embed="rId10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D6602E7-C488-4E9C-8A1C-FF669687DCE7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1197147" y="281436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A288021-533E-4B2A-9201-8514A1ACA42A}"/>
              </a:ext>
            </a:extLst>
          </p:cNvPr>
          <p:cNvSpPr txBox="1"/>
          <p:nvPr/>
        </p:nvSpPr>
        <p:spPr>
          <a:xfrm>
            <a:off x="963190" y="267586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F612AA3-D862-4FB1-BCCA-2CCAB5390B02}"/>
              </a:ext>
            </a:extLst>
          </p:cNvPr>
          <p:cNvCxnSpPr>
            <a:cxnSpLocks/>
            <a:endCxn id="106" idx="3"/>
          </p:cNvCxnSpPr>
          <p:nvPr/>
        </p:nvCxnSpPr>
        <p:spPr>
          <a:xfrm flipV="1">
            <a:off x="1438387" y="304308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A321CF1-62CE-4212-8C7F-3088DE20D602}"/>
                  </a:ext>
                </a:extLst>
              </p:cNvPr>
              <p:cNvSpPr txBox="1"/>
              <p:nvPr/>
            </p:nvSpPr>
            <p:spPr>
              <a:xfrm>
                <a:off x="1176058" y="3405277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A321CF1-62CE-4212-8C7F-3088DE20D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058" y="3405277"/>
                <a:ext cx="355289" cy="276999"/>
              </a:xfrm>
              <a:prstGeom prst="rect">
                <a:avLst/>
              </a:prstGeom>
              <a:blipFill>
                <a:blip r:embed="rId11"/>
                <a:stretch>
                  <a:fillRect l="-6897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64845B-99F1-4526-B5DA-7B33ED89FEB4}"/>
                  </a:ext>
                </a:extLst>
              </p:cNvPr>
              <p:cNvSpPr txBox="1"/>
              <p:nvPr/>
            </p:nvSpPr>
            <p:spPr>
              <a:xfrm>
                <a:off x="2607978" y="249392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64845B-99F1-4526-B5DA-7B33ED89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978" y="2493926"/>
                <a:ext cx="352083" cy="276999"/>
              </a:xfrm>
              <a:prstGeom prst="rect">
                <a:avLst/>
              </a:prstGeom>
              <a:blipFill>
                <a:blip r:embed="rId12"/>
                <a:stretch>
                  <a:fillRect l="-6897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1A3A0584-D65C-4928-979F-B33D31AF8F1C}"/>
              </a:ext>
            </a:extLst>
          </p:cNvPr>
          <p:cNvSpPr txBox="1"/>
          <p:nvPr/>
        </p:nvSpPr>
        <p:spPr>
          <a:xfrm>
            <a:off x="1551133" y="249392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13CB681-C687-4213-B1DF-628A046E60C8}"/>
              </a:ext>
            </a:extLst>
          </p:cNvPr>
          <p:cNvSpPr txBox="1"/>
          <p:nvPr/>
        </p:nvSpPr>
        <p:spPr>
          <a:xfrm>
            <a:off x="1551133" y="293126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08B4985-1BF0-4D97-86A3-6FE0FAC45CAC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>
            <a:off x="3873314" y="2835666"/>
            <a:ext cx="1223573" cy="621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CCD48EC-6AD1-482C-9AD2-C5AE55967285}"/>
                  </a:ext>
                </a:extLst>
              </p:cNvPr>
              <p:cNvSpPr txBox="1"/>
              <p:nvPr/>
            </p:nvSpPr>
            <p:spPr>
              <a:xfrm>
                <a:off x="4055089" y="2534487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CCD48EC-6AD1-482C-9AD2-C5AE55967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089" y="2534487"/>
                <a:ext cx="377411" cy="276999"/>
              </a:xfrm>
              <a:prstGeom prst="rect">
                <a:avLst/>
              </a:prstGeom>
              <a:blipFill>
                <a:blip r:embed="rId13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C01C15-245B-479B-AD81-FE13D15794C1}"/>
              </a:ext>
            </a:extLst>
          </p:cNvPr>
          <p:cNvSpPr txBox="1"/>
          <p:nvPr/>
        </p:nvSpPr>
        <p:spPr>
          <a:xfrm>
            <a:off x="-73000" y="284879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(256,784)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9528C0-961D-4CD8-9E14-D0AA27EE1A4F}"/>
              </a:ext>
            </a:extLst>
          </p:cNvPr>
          <p:cNvSpPr txBox="1"/>
          <p:nvPr/>
        </p:nvSpPr>
        <p:spPr>
          <a:xfrm>
            <a:off x="1176058" y="16490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(784,128)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3C6F7DC-274A-43DB-8C24-4E263F1D1B7F}"/>
              </a:ext>
            </a:extLst>
          </p:cNvPr>
          <p:cNvSpPr txBox="1"/>
          <p:nvPr/>
        </p:nvSpPr>
        <p:spPr>
          <a:xfrm>
            <a:off x="869146" y="367962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(128,)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322F626-40B5-4208-A41C-CAB024792AE9}"/>
              </a:ext>
            </a:extLst>
          </p:cNvPr>
          <p:cNvSpPr txBox="1"/>
          <p:nvPr/>
        </p:nvSpPr>
        <p:spPr>
          <a:xfrm>
            <a:off x="347254" y="409567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(256,784)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6AF58D6-1409-476B-99D5-1FB31A9A5D85}"/>
              </a:ext>
            </a:extLst>
          </p:cNvPr>
          <p:cNvSpPr txBox="1"/>
          <p:nvPr/>
        </p:nvSpPr>
        <p:spPr>
          <a:xfrm>
            <a:off x="1450720" y="409567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(784,128)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D8BBED-DD05-4F25-864C-F0A19FE15CA4}"/>
              </a:ext>
            </a:extLst>
          </p:cNvPr>
          <p:cNvSpPr txBox="1"/>
          <p:nvPr/>
        </p:nvSpPr>
        <p:spPr>
          <a:xfrm>
            <a:off x="2162684" y="288394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(256,128)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C8EC747-8FFC-44F1-9EF8-C69A66141AE7}"/>
              </a:ext>
            </a:extLst>
          </p:cNvPr>
          <p:cNvSpPr txBox="1"/>
          <p:nvPr/>
        </p:nvSpPr>
        <p:spPr>
          <a:xfrm>
            <a:off x="3717033" y="279177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(256,128)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A9D1AA2-083C-482D-B464-A20782F53492}"/>
              </a:ext>
            </a:extLst>
          </p:cNvPr>
          <p:cNvSpPr txBox="1"/>
          <p:nvPr/>
        </p:nvSpPr>
        <p:spPr>
          <a:xfrm>
            <a:off x="4529892" y="16574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(128,256)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DF218C-DC61-426F-A4CE-04F6E3F3E2FE}"/>
              </a:ext>
            </a:extLst>
          </p:cNvPr>
          <p:cNvSpPr txBox="1"/>
          <p:nvPr/>
        </p:nvSpPr>
        <p:spPr>
          <a:xfrm>
            <a:off x="4465460" y="36569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E0350BB-9E7D-4BB3-BE65-82C25EABEC6C}"/>
              </a:ext>
            </a:extLst>
          </p:cNvPr>
          <p:cNvSpPr txBox="1"/>
          <p:nvPr/>
        </p:nvSpPr>
        <p:spPr>
          <a:xfrm>
            <a:off x="3613302" y="40809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(256,128)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C1E3F0-848C-4DFD-B6F5-72B22008CE34}"/>
              </a:ext>
            </a:extLst>
          </p:cNvPr>
          <p:cNvSpPr txBox="1"/>
          <p:nvPr/>
        </p:nvSpPr>
        <p:spPr>
          <a:xfrm>
            <a:off x="4719804" y="40809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(128,256)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3BE2E85-F4AD-4F53-B1B6-07F87A2D20F6}"/>
              </a:ext>
            </a:extLst>
          </p:cNvPr>
          <p:cNvSpPr txBox="1"/>
          <p:nvPr/>
        </p:nvSpPr>
        <p:spPr>
          <a:xfrm>
            <a:off x="5548935" y="28797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(256,256)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3F4FABC-1296-460B-AE48-C961B388A2C3}"/>
              </a:ext>
            </a:extLst>
          </p:cNvPr>
          <p:cNvSpPr txBox="1"/>
          <p:nvPr/>
        </p:nvSpPr>
        <p:spPr>
          <a:xfrm>
            <a:off x="6948950" y="28547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(256,256)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C5E917-8FDA-42FE-B4A3-9B02F1D3F42E}"/>
              </a:ext>
            </a:extLst>
          </p:cNvPr>
          <p:cNvSpPr txBox="1"/>
          <p:nvPr/>
        </p:nvSpPr>
        <p:spPr>
          <a:xfrm>
            <a:off x="7493469" y="157612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A0117DF-6E46-4F41-B383-5EC7EB8EC350}"/>
              </a:ext>
            </a:extLst>
          </p:cNvPr>
          <p:cNvSpPr txBox="1"/>
          <p:nvPr/>
        </p:nvSpPr>
        <p:spPr>
          <a:xfrm>
            <a:off x="7253553" y="362661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8D0E565-398F-40A5-AF9B-67C65E411E12}"/>
              </a:ext>
            </a:extLst>
          </p:cNvPr>
          <p:cNvSpPr txBox="1"/>
          <p:nvPr/>
        </p:nvSpPr>
        <p:spPr>
          <a:xfrm>
            <a:off x="6791472" y="404895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(256,256)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C6F33CF-CBA3-491A-A6BD-C245D750F532}"/>
              </a:ext>
            </a:extLst>
          </p:cNvPr>
          <p:cNvSpPr txBox="1"/>
          <p:nvPr/>
        </p:nvSpPr>
        <p:spPr>
          <a:xfrm>
            <a:off x="7896066" y="405128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A5DEB7C-AFF6-4CB2-AC12-128141DFB6DF}"/>
              </a:ext>
            </a:extLst>
          </p:cNvPr>
          <p:cNvSpPr txBox="1"/>
          <p:nvPr/>
        </p:nvSpPr>
        <p:spPr>
          <a:xfrm>
            <a:off x="9283395" y="299351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(256,10)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478B0-5BA2-43D6-87D8-C47E740E6C79}"/>
              </a:ext>
            </a:extLst>
          </p:cNvPr>
          <p:cNvSpPr/>
          <p:nvPr/>
        </p:nvSpPr>
        <p:spPr>
          <a:xfrm>
            <a:off x="8289996" y="4571672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DAED615-8C84-41A1-BA59-B4811316C206}"/>
              </a:ext>
            </a:extLst>
          </p:cNvPr>
          <p:cNvSpPr/>
          <p:nvPr/>
        </p:nvSpPr>
        <p:spPr>
          <a:xfrm>
            <a:off x="8488793" y="4571672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DB21EC5-4818-494E-9FD8-B751448C0C4C}"/>
              </a:ext>
            </a:extLst>
          </p:cNvPr>
          <p:cNvSpPr/>
          <p:nvPr/>
        </p:nvSpPr>
        <p:spPr>
          <a:xfrm>
            <a:off x="8688545" y="4571195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62AA14E-4396-4D69-A643-4413854955BC}"/>
              </a:ext>
            </a:extLst>
          </p:cNvPr>
          <p:cNvSpPr/>
          <p:nvPr/>
        </p:nvSpPr>
        <p:spPr>
          <a:xfrm>
            <a:off x="8887342" y="4571195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C0BF068-4BA4-48B8-9DDF-FDD11DF67754}"/>
              </a:ext>
            </a:extLst>
          </p:cNvPr>
          <p:cNvSpPr/>
          <p:nvPr/>
        </p:nvSpPr>
        <p:spPr>
          <a:xfrm>
            <a:off x="9087094" y="4570718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7ADA5C-60FC-4A4D-A191-4A8413E26BB6}"/>
              </a:ext>
            </a:extLst>
          </p:cNvPr>
          <p:cNvSpPr/>
          <p:nvPr/>
        </p:nvSpPr>
        <p:spPr>
          <a:xfrm>
            <a:off x="9285891" y="4570718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E67CC7C-AC59-4B66-A292-294223C6ACD2}"/>
              </a:ext>
            </a:extLst>
          </p:cNvPr>
          <p:cNvSpPr/>
          <p:nvPr/>
        </p:nvSpPr>
        <p:spPr>
          <a:xfrm>
            <a:off x="9485643" y="4570241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4A670A2-59AA-4F96-9CF4-830F90B750EC}"/>
              </a:ext>
            </a:extLst>
          </p:cNvPr>
          <p:cNvSpPr/>
          <p:nvPr/>
        </p:nvSpPr>
        <p:spPr>
          <a:xfrm>
            <a:off x="9684440" y="4570241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8C44F1D-E8CB-4C24-8F9A-010224D799AF}"/>
              </a:ext>
            </a:extLst>
          </p:cNvPr>
          <p:cNvSpPr/>
          <p:nvPr/>
        </p:nvSpPr>
        <p:spPr>
          <a:xfrm>
            <a:off x="9884192" y="4569764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3C9683-6A8D-4181-9DCB-087921D1EBBA}"/>
              </a:ext>
            </a:extLst>
          </p:cNvPr>
          <p:cNvSpPr/>
          <p:nvPr/>
        </p:nvSpPr>
        <p:spPr>
          <a:xfrm>
            <a:off x="10082989" y="4569764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D9C0370-3B9D-4992-98D9-10057E7FAEAA}"/>
              </a:ext>
            </a:extLst>
          </p:cNvPr>
          <p:cNvSpPr/>
          <p:nvPr/>
        </p:nvSpPr>
        <p:spPr>
          <a:xfrm>
            <a:off x="8289996" y="4770470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7638A8D-86B4-4A15-9065-F78A0B238998}"/>
              </a:ext>
            </a:extLst>
          </p:cNvPr>
          <p:cNvSpPr/>
          <p:nvPr/>
        </p:nvSpPr>
        <p:spPr>
          <a:xfrm>
            <a:off x="8488793" y="4770470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090A85D-8705-4FF5-8012-57EF5583C5C1}"/>
              </a:ext>
            </a:extLst>
          </p:cNvPr>
          <p:cNvSpPr/>
          <p:nvPr/>
        </p:nvSpPr>
        <p:spPr>
          <a:xfrm>
            <a:off x="8688545" y="4769993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DD0596C-C104-413C-8E25-1C682852FFB9}"/>
              </a:ext>
            </a:extLst>
          </p:cNvPr>
          <p:cNvSpPr/>
          <p:nvPr/>
        </p:nvSpPr>
        <p:spPr>
          <a:xfrm>
            <a:off x="8887342" y="4769993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4A8C80B-F4AA-448C-A478-E378B33D82EE}"/>
              </a:ext>
            </a:extLst>
          </p:cNvPr>
          <p:cNvSpPr/>
          <p:nvPr/>
        </p:nvSpPr>
        <p:spPr>
          <a:xfrm>
            <a:off x="9087094" y="4769516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2AC330F-E6D3-42F8-9E9D-247239651C13}"/>
              </a:ext>
            </a:extLst>
          </p:cNvPr>
          <p:cNvSpPr/>
          <p:nvPr/>
        </p:nvSpPr>
        <p:spPr>
          <a:xfrm>
            <a:off x="9285891" y="4769516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3D16D54-99EA-434B-9946-028BF2598E64}"/>
              </a:ext>
            </a:extLst>
          </p:cNvPr>
          <p:cNvSpPr/>
          <p:nvPr/>
        </p:nvSpPr>
        <p:spPr>
          <a:xfrm>
            <a:off x="9485643" y="4769039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B1D3654-2926-4E46-A6DD-AFED5D7C56C9}"/>
              </a:ext>
            </a:extLst>
          </p:cNvPr>
          <p:cNvSpPr/>
          <p:nvPr/>
        </p:nvSpPr>
        <p:spPr>
          <a:xfrm>
            <a:off x="9684440" y="4769039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0DB7904-8356-4D04-896C-F6DBFBA51FAD}"/>
              </a:ext>
            </a:extLst>
          </p:cNvPr>
          <p:cNvSpPr/>
          <p:nvPr/>
        </p:nvSpPr>
        <p:spPr>
          <a:xfrm>
            <a:off x="9884192" y="4768562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75740FE-79C7-43E7-8E5D-478329941348}"/>
              </a:ext>
            </a:extLst>
          </p:cNvPr>
          <p:cNvSpPr/>
          <p:nvPr/>
        </p:nvSpPr>
        <p:spPr>
          <a:xfrm>
            <a:off x="10082989" y="4768562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CCCBAE0-B351-4FD7-9D99-DCAFA7227BC0}"/>
              </a:ext>
            </a:extLst>
          </p:cNvPr>
          <p:cNvSpPr/>
          <p:nvPr/>
        </p:nvSpPr>
        <p:spPr>
          <a:xfrm>
            <a:off x="8289996" y="4969268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E92610A-0628-4394-A3B1-BB3B31B00616}"/>
              </a:ext>
            </a:extLst>
          </p:cNvPr>
          <p:cNvSpPr/>
          <p:nvPr/>
        </p:nvSpPr>
        <p:spPr>
          <a:xfrm>
            <a:off x="8488793" y="4969268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690D824-BEA6-4D44-AC48-32298F3DDE08}"/>
              </a:ext>
            </a:extLst>
          </p:cNvPr>
          <p:cNvSpPr/>
          <p:nvPr/>
        </p:nvSpPr>
        <p:spPr>
          <a:xfrm>
            <a:off x="8688545" y="4968791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B5A5012-3CA3-4EC2-953B-D79ED88B8441}"/>
              </a:ext>
            </a:extLst>
          </p:cNvPr>
          <p:cNvSpPr/>
          <p:nvPr/>
        </p:nvSpPr>
        <p:spPr>
          <a:xfrm>
            <a:off x="8887342" y="4968791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2133E7D-D680-4681-AC14-C14C7E432F10}"/>
              </a:ext>
            </a:extLst>
          </p:cNvPr>
          <p:cNvSpPr/>
          <p:nvPr/>
        </p:nvSpPr>
        <p:spPr>
          <a:xfrm>
            <a:off x="9087094" y="4968314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C1DDD96-F252-4BA0-95FB-383CCDC0C02C}"/>
              </a:ext>
            </a:extLst>
          </p:cNvPr>
          <p:cNvSpPr/>
          <p:nvPr/>
        </p:nvSpPr>
        <p:spPr>
          <a:xfrm>
            <a:off x="9285891" y="4968314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418E953-5D80-49B2-A5FC-16D2324412B4}"/>
              </a:ext>
            </a:extLst>
          </p:cNvPr>
          <p:cNvSpPr/>
          <p:nvPr/>
        </p:nvSpPr>
        <p:spPr>
          <a:xfrm>
            <a:off x="9485643" y="4967837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3FB937C-CF65-4819-B169-3DB77E427E7F}"/>
              </a:ext>
            </a:extLst>
          </p:cNvPr>
          <p:cNvSpPr/>
          <p:nvPr/>
        </p:nvSpPr>
        <p:spPr>
          <a:xfrm>
            <a:off x="9684440" y="4967837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375902A-B49E-41C7-9A57-E24E41C803BA}"/>
              </a:ext>
            </a:extLst>
          </p:cNvPr>
          <p:cNvSpPr/>
          <p:nvPr/>
        </p:nvSpPr>
        <p:spPr>
          <a:xfrm>
            <a:off x="9884192" y="4967360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9C49519-6EC3-4912-83F6-4F5137691962}"/>
              </a:ext>
            </a:extLst>
          </p:cNvPr>
          <p:cNvSpPr/>
          <p:nvPr/>
        </p:nvSpPr>
        <p:spPr>
          <a:xfrm>
            <a:off x="10082989" y="4967360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30B4189-1188-4976-821C-CAB8DA18ECE6}"/>
              </a:ext>
            </a:extLst>
          </p:cNvPr>
          <p:cNvSpPr/>
          <p:nvPr/>
        </p:nvSpPr>
        <p:spPr>
          <a:xfrm>
            <a:off x="8289996" y="5168066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3D2ED89-EFF5-4EE5-949F-FAF5ACF455CD}"/>
              </a:ext>
            </a:extLst>
          </p:cNvPr>
          <p:cNvSpPr/>
          <p:nvPr/>
        </p:nvSpPr>
        <p:spPr>
          <a:xfrm>
            <a:off x="8488793" y="5168066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9E8BD4D-71F1-484E-950A-B2B1F2743B3A}"/>
              </a:ext>
            </a:extLst>
          </p:cNvPr>
          <p:cNvSpPr/>
          <p:nvPr/>
        </p:nvSpPr>
        <p:spPr>
          <a:xfrm>
            <a:off x="8688545" y="5167589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D1BB032-8322-4269-BD73-4D725D4316CC}"/>
              </a:ext>
            </a:extLst>
          </p:cNvPr>
          <p:cNvSpPr/>
          <p:nvPr/>
        </p:nvSpPr>
        <p:spPr>
          <a:xfrm>
            <a:off x="8887342" y="5167589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6F26CED-3E38-4DA7-8963-D2D33C27A7D4}"/>
              </a:ext>
            </a:extLst>
          </p:cNvPr>
          <p:cNvSpPr/>
          <p:nvPr/>
        </p:nvSpPr>
        <p:spPr>
          <a:xfrm>
            <a:off x="9087094" y="5167112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21095D9-A7DE-44A2-863D-32B01E8E2668}"/>
              </a:ext>
            </a:extLst>
          </p:cNvPr>
          <p:cNvSpPr/>
          <p:nvPr/>
        </p:nvSpPr>
        <p:spPr>
          <a:xfrm>
            <a:off x="9285891" y="5167112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E166912-6EB0-4F14-BEE2-47992684C916}"/>
              </a:ext>
            </a:extLst>
          </p:cNvPr>
          <p:cNvSpPr/>
          <p:nvPr/>
        </p:nvSpPr>
        <p:spPr>
          <a:xfrm>
            <a:off x="9485643" y="5166635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3A06DF6-A38C-40DC-9F2B-2C05B9AD1A9F}"/>
              </a:ext>
            </a:extLst>
          </p:cNvPr>
          <p:cNvSpPr/>
          <p:nvPr/>
        </p:nvSpPr>
        <p:spPr>
          <a:xfrm>
            <a:off x="9684440" y="5166635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0D45D88-E8CF-4122-AB4B-8648FBC6D830}"/>
              </a:ext>
            </a:extLst>
          </p:cNvPr>
          <p:cNvSpPr/>
          <p:nvPr/>
        </p:nvSpPr>
        <p:spPr>
          <a:xfrm>
            <a:off x="9884192" y="5166158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D35D250-9AF8-4C4E-8BD0-283099AA03CB}"/>
              </a:ext>
            </a:extLst>
          </p:cNvPr>
          <p:cNvSpPr/>
          <p:nvPr/>
        </p:nvSpPr>
        <p:spPr>
          <a:xfrm>
            <a:off x="10082989" y="5166158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A45293B-7948-4B25-A721-1D1E5D78D3AE}"/>
              </a:ext>
            </a:extLst>
          </p:cNvPr>
          <p:cNvSpPr/>
          <p:nvPr/>
        </p:nvSpPr>
        <p:spPr>
          <a:xfrm>
            <a:off x="8289996" y="5366864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8E9E390-3DE1-4DAF-B614-5A21BBB280F6}"/>
              </a:ext>
            </a:extLst>
          </p:cNvPr>
          <p:cNvSpPr/>
          <p:nvPr/>
        </p:nvSpPr>
        <p:spPr>
          <a:xfrm>
            <a:off x="8488793" y="5366864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4F02E79-29DC-4854-8BE5-8D2E93000EEE}"/>
              </a:ext>
            </a:extLst>
          </p:cNvPr>
          <p:cNvSpPr/>
          <p:nvPr/>
        </p:nvSpPr>
        <p:spPr>
          <a:xfrm>
            <a:off x="8688545" y="5366387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C7821DA-3F72-43B4-9738-DF88E7C01732}"/>
              </a:ext>
            </a:extLst>
          </p:cNvPr>
          <p:cNvSpPr/>
          <p:nvPr/>
        </p:nvSpPr>
        <p:spPr>
          <a:xfrm>
            <a:off x="8887342" y="5366387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C467F39-EBE4-4969-8358-E0AB3A5E14A1}"/>
              </a:ext>
            </a:extLst>
          </p:cNvPr>
          <p:cNvSpPr/>
          <p:nvPr/>
        </p:nvSpPr>
        <p:spPr>
          <a:xfrm>
            <a:off x="9087094" y="5365910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5F98DB4-7437-4AF2-ABC3-3ED5D3B08122}"/>
              </a:ext>
            </a:extLst>
          </p:cNvPr>
          <p:cNvSpPr/>
          <p:nvPr/>
        </p:nvSpPr>
        <p:spPr>
          <a:xfrm>
            <a:off x="9285891" y="5365910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CDC045E-A7B9-4BBC-943D-2119D0AE695B}"/>
              </a:ext>
            </a:extLst>
          </p:cNvPr>
          <p:cNvSpPr/>
          <p:nvPr/>
        </p:nvSpPr>
        <p:spPr>
          <a:xfrm>
            <a:off x="9485643" y="5365433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95A8702-8008-48FA-A260-4AB95EC1C534}"/>
              </a:ext>
            </a:extLst>
          </p:cNvPr>
          <p:cNvSpPr/>
          <p:nvPr/>
        </p:nvSpPr>
        <p:spPr>
          <a:xfrm>
            <a:off x="9684440" y="5365433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4D0F1DB-E05E-471B-983B-925016DFF1AF}"/>
              </a:ext>
            </a:extLst>
          </p:cNvPr>
          <p:cNvSpPr/>
          <p:nvPr/>
        </p:nvSpPr>
        <p:spPr>
          <a:xfrm>
            <a:off x="9884192" y="5364956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13DA24C-6933-4AF8-9285-9D0B52107876}"/>
              </a:ext>
            </a:extLst>
          </p:cNvPr>
          <p:cNvSpPr/>
          <p:nvPr/>
        </p:nvSpPr>
        <p:spPr>
          <a:xfrm>
            <a:off x="10082989" y="5364956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3399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5096887" y="254855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6753902" y="254855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8410917" y="254855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5683546" y="2841884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7340561" y="2841884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4776142" y="2269864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4316436" y="1977416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6" y="1977416"/>
                <a:ext cx="426912" cy="276999"/>
              </a:xfrm>
              <a:prstGeom prst="rect">
                <a:avLst/>
              </a:prstGeom>
              <a:blipFill>
                <a:blip r:embed="rId3"/>
                <a:stretch>
                  <a:fillRect l="-2857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745368" y="3049299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4483039" y="3411495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39" y="3411495"/>
                <a:ext cx="360612" cy="276999"/>
              </a:xfrm>
              <a:prstGeom prst="rect">
                <a:avLst/>
              </a:prstGeom>
              <a:blipFill>
                <a:blip r:embed="rId4"/>
                <a:stretch>
                  <a:fillRect l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5914959" y="2500144"/>
                <a:ext cx="35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959" y="2500144"/>
                <a:ext cx="357406" cy="276999"/>
              </a:xfrm>
              <a:prstGeom prst="rect">
                <a:avLst/>
              </a:prstGeom>
              <a:blipFill>
                <a:blip r:embed="rId5"/>
                <a:stretch>
                  <a:fillRect l="-339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7348315" y="2499290"/>
                <a:ext cx="382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315" y="2499290"/>
                <a:ext cx="382732" cy="276999"/>
              </a:xfrm>
              <a:prstGeom prst="rect">
                <a:avLst/>
              </a:prstGeom>
              <a:blipFill>
                <a:blip r:embed="rId6"/>
                <a:stretch>
                  <a:fillRect l="-317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8068325" y="2262433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7608619" y="1969985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619" y="1969985"/>
                <a:ext cx="426912" cy="276999"/>
              </a:xfrm>
              <a:prstGeom prst="rect">
                <a:avLst/>
              </a:prstGeom>
              <a:blipFill>
                <a:blip r:embed="rId7"/>
                <a:stretch>
                  <a:fillRect l="-2857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8037551" y="3041868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7672129" y="3330865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129" y="3330865"/>
                <a:ext cx="360612" cy="276999"/>
              </a:xfrm>
              <a:prstGeom prst="rect">
                <a:avLst/>
              </a:prstGeom>
              <a:blipFill>
                <a:blip r:embed="rId8"/>
                <a:stretch>
                  <a:fillRect l="-508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9026722" y="2844367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9585519" y="2659701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519" y="2659701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7177" y="7639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4C54FF-7D9F-4242-A412-8A9ACFA26B74}"/>
              </a:ext>
            </a:extLst>
          </p:cNvPr>
          <p:cNvSpPr txBox="1"/>
          <p:nvPr/>
        </p:nvSpPr>
        <p:spPr>
          <a:xfrm>
            <a:off x="4858114" y="2500144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6CCEC9-F931-4419-9437-D23768FF5A2E}"/>
              </a:ext>
            </a:extLst>
          </p:cNvPr>
          <p:cNvSpPr txBox="1"/>
          <p:nvPr/>
        </p:nvSpPr>
        <p:spPr>
          <a:xfrm>
            <a:off x="4858114" y="2937484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111B2D-1F38-4239-8560-12F307A2BDB9}"/>
              </a:ext>
            </a:extLst>
          </p:cNvPr>
          <p:cNvSpPr txBox="1"/>
          <p:nvPr/>
        </p:nvSpPr>
        <p:spPr>
          <a:xfrm>
            <a:off x="8076079" y="243369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E748CD-4448-40F9-B77A-AD28BC5C8838}"/>
              </a:ext>
            </a:extLst>
          </p:cNvPr>
          <p:cNvSpPr txBox="1"/>
          <p:nvPr/>
        </p:nvSpPr>
        <p:spPr>
          <a:xfrm>
            <a:off x="8076079" y="287103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70941EC-8D69-416C-AD35-E75D5F9088CE}"/>
              </a:ext>
            </a:extLst>
          </p:cNvPr>
          <p:cNvSpPr/>
          <p:nvPr/>
        </p:nvSpPr>
        <p:spPr>
          <a:xfrm>
            <a:off x="1789906" y="254233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EE172EE-01E9-4577-9299-E89F0DE79C8A}"/>
              </a:ext>
            </a:extLst>
          </p:cNvPr>
          <p:cNvCxnSpPr>
            <a:cxnSpLocks/>
            <a:stCxn id="106" idx="6"/>
            <a:endCxn id="107" idx="2"/>
          </p:cNvCxnSpPr>
          <p:nvPr/>
        </p:nvCxnSpPr>
        <p:spPr>
          <a:xfrm>
            <a:off x="2376565" y="2835666"/>
            <a:ext cx="91009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F9A9B731-3D6C-408D-AD09-560DF5305CD0}"/>
              </a:ext>
            </a:extLst>
          </p:cNvPr>
          <p:cNvSpPr/>
          <p:nvPr/>
        </p:nvSpPr>
        <p:spPr>
          <a:xfrm>
            <a:off x="3286655" y="254233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5EB6F2C-4629-4144-B49A-E411EE262262}"/>
              </a:ext>
            </a:extLst>
          </p:cNvPr>
          <p:cNvCxnSpPr>
            <a:cxnSpLocks/>
          </p:cNvCxnSpPr>
          <p:nvPr/>
        </p:nvCxnSpPr>
        <p:spPr>
          <a:xfrm>
            <a:off x="1469161" y="226364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CF6A467-A84B-4C04-993B-846BE82D7F4E}"/>
                  </a:ext>
                </a:extLst>
              </p:cNvPr>
              <p:cNvSpPr txBox="1"/>
              <p:nvPr/>
            </p:nvSpPr>
            <p:spPr>
              <a:xfrm>
                <a:off x="1009455" y="197119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CF6A467-A84B-4C04-993B-846BE82D7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55" y="1971198"/>
                <a:ext cx="421589" cy="276999"/>
              </a:xfrm>
              <a:prstGeom prst="rect">
                <a:avLst/>
              </a:prstGeom>
              <a:blipFill>
                <a:blip r:embed="rId10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D6602E7-C488-4E9C-8A1C-FF669687DCE7}"/>
              </a:ext>
            </a:extLst>
          </p:cNvPr>
          <p:cNvCxnSpPr>
            <a:cxnSpLocks/>
            <a:endCxn id="106" idx="2"/>
          </p:cNvCxnSpPr>
          <p:nvPr/>
        </p:nvCxnSpPr>
        <p:spPr>
          <a:xfrm flipV="1">
            <a:off x="429219" y="2835666"/>
            <a:ext cx="1360687" cy="3537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A288021-533E-4B2A-9201-8514A1ACA42A}"/>
              </a:ext>
            </a:extLst>
          </p:cNvPr>
          <p:cNvSpPr txBox="1"/>
          <p:nvPr/>
        </p:nvSpPr>
        <p:spPr>
          <a:xfrm>
            <a:off x="257594" y="2741200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F612AA3-D862-4FB1-BCCA-2CCAB5390B02}"/>
              </a:ext>
            </a:extLst>
          </p:cNvPr>
          <p:cNvCxnSpPr>
            <a:cxnSpLocks/>
            <a:endCxn id="106" idx="3"/>
          </p:cNvCxnSpPr>
          <p:nvPr/>
        </p:nvCxnSpPr>
        <p:spPr>
          <a:xfrm flipV="1">
            <a:off x="1438387" y="304308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A321CF1-62CE-4212-8C7F-3088DE20D602}"/>
                  </a:ext>
                </a:extLst>
              </p:cNvPr>
              <p:cNvSpPr txBox="1"/>
              <p:nvPr/>
            </p:nvSpPr>
            <p:spPr>
              <a:xfrm>
                <a:off x="1176058" y="3405277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A321CF1-62CE-4212-8C7F-3088DE20D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058" y="3405277"/>
                <a:ext cx="355289" cy="276999"/>
              </a:xfrm>
              <a:prstGeom prst="rect">
                <a:avLst/>
              </a:prstGeom>
              <a:blipFill>
                <a:blip r:embed="rId11"/>
                <a:stretch>
                  <a:fillRect l="-6897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64845B-99F1-4526-B5DA-7B33ED89FEB4}"/>
                  </a:ext>
                </a:extLst>
              </p:cNvPr>
              <p:cNvSpPr txBox="1"/>
              <p:nvPr/>
            </p:nvSpPr>
            <p:spPr>
              <a:xfrm>
                <a:off x="2607978" y="249392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64845B-99F1-4526-B5DA-7B33ED89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978" y="2493926"/>
                <a:ext cx="352083" cy="276999"/>
              </a:xfrm>
              <a:prstGeom prst="rect">
                <a:avLst/>
              </a:prstGeom>
              <a:blipFill>
                <a:blip r:embed="rId12"/>
                <a:stretch>
                  <a:fillRect l="-6897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1A3A0584-D65C-4928-979F-B33D31AF8F1C}"/>
              </a:ext>
            </a:extLst>
          </p:cNvPr>
          <p:cNvSpPr txBox="1"/>
          <p:nvPr/>
        </p:nvSpPr>
        <p:spPr>
          <a:xfrm>
            <a:off x="1551133" y="249392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13CB681-C687-4213-B1DF-628A046E60C8}"/>
              </a:ext>
            </a:extLst>
          </p:cNvPr>
          <p:cNvSpPr txBox="1"/>
          <p:nvPr/>
        </p:nvSpPr>
        <p:spPr>
          <a:xfrm>
            <a:off x="1551133" y="2931266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08B4985-1BF0-4D97-86A3-6FE0FAC45CAC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>
            <a:off x="3873314" y="2835666"/>
            <a:ext cx="1223573" cy="621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CCD48EC-6AD1-482C-9AD2-C5AE55967285}"/>
                  </a:ext>
                </a:extLst>
              </p:cNvPr>
              <p:cNvSpPr txBox="1"/>
              <p:nvPr/>
            </p:nvSpPr>
            <p:spPr>
              <a:xfrm>
                <a:off x="4055089" y="2534487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CCD48EC-6AD1-482C-9AD2-C5AE55967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089" y="2534487"/>
                <a:ext cx="377411" cy="276999"/>
              </a:xfrm>
              <a:prstGeom prst="rect">
                <a:avLst/>
              </a:prstGeom>
              <a:blipFill>
                <a:blip r:embed="rId13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C01C15-245B-479B-AD81-FE13D15794C1}"/>
              </a:ext>
            </a:extLst>
          </p:cNvPr>
          <p:cNvSpPr txBox="1"/>
          <p:nvPr/>
        </p:nvSpPr>
        <p:spPr>
          <a:xfrm>
            <a:off x="22965" y="295349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9528C0-961D-4CD8-9E14-D0AA27EE1A4F}"/>
              </a:ext>
            </a:extLst>
          </p:cNvPr>
          <p:cNvSpPr txBox="1"/>
          <p:nvPr/>
        </p:nvSpPr>
        <p:spPr>
          <a:xfrm>
            <a:off x="1295068" y="176673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3C6F7DC-274A-43DB-8C24-4E263F1D1B7F}"/>
              </a:ext>
            </a:extLst>
          </p:cNvPr>
          <p:cNvSpPr txBox="1"/>
          <p:nvPr/>
        </p:nvSpPr>
        <p:spPr>
          <a:xfrm>
            <a:off x="869146" y="367962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322F626-40B5-4208-A41C-CAB024792AE9}"/>
              </a:ext>
            </a:extLst>
          </p:cNvPr>
          <p:cNvSpPr txBox="1"/>
          <p:nvPr/>
        </p:nvSpPr>
        <p:spPr>
          <a:xfrm>
            <a:off x="1252854" y="40948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6AF58D6-1409-476B-99D5-1FB31A9A5D85}"/>
              </a:ext>
            </a:extLst>
          </p:cNvPr>
          <p:cNvSpPr txBox="1"/>
          <p:nvPr/>
        </p:nvSpPr>
        <p:spPr>
          <a:xfrm>
            <a:off x="1906395" y="40948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D8BBED-DD05-4F25-864C-F0A19FE15CA4}"/>
              </a:ext>
            </a:extLst>
          </p:cNvPr>
          <p:cNvSpPr txBox="1"/>
          <p:nvPr/>
        </p:nvSpPr>
        <p:spPr>
          <a:xfrm>
            <a:off x="2359583" y="283353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C8EC747-8FFC-44F1-9EF8-C69A66141AE7}"/>
              </a:ext>
            </a:extLst>
          </p:cNvPr>
          <p:cNvSpPr txBox="1"/>
          <p:nvPr/>
        </p:nvSpPr>
        <p:spPr>
          <a:xfrm>
            <a:off x="3928949" y="28119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A9D1AA2-083C-482D-B464-A20782F53492}"/>
              </a:ext>
            </a:extLst>
          </p:cNvPr>
          <p:cNvSpPr txBox="1"/>
          <p:nvPr/>
        </p:nvSpPr>
        <p:spPr>
          <a:xfrm>
            <a:off x="4745368" y="190053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DF218C-DC61-426F-A4CE-04F6E3F3E2FE}"/>
              </a:ext>
            </a:extLst>
          </p:cNvPr>
          <p:cNvSpPr txBox="1"/>
          <p:nvPr/>
        </p:nvSpPr>
        <p:spPr>
          <a:xfrm>
            <a:off x="4465460" y="365697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E0350BB-9E7D-4BB3-BE65-82C25EABEC6C}"/>
              </a:ext>
            </a:extLst>
          </p:cNvPr>
          <p:cNvSpPr txBox="1"/>
          <p:nvPr/>
        </p:nvSpPr>
        <p:spPr>
          <a:xfrm>
            <a:off x="4271973" y="40948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C1E3F0-848C-4DFD-B6F5-72B22008CE34}"/>
              </a:ext>
            </a:extLst>
          </p:cNvPr>
          <p:cNvSpPr txBox="1"/>
          <p:nvPr/>
        </p:nvSpPr>
        <p:spPr>
          <a:xfrm>
            <a:off x="4937705" y="40948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3BE2E85-F4AD-4F53-B1B6-07F87A2D20F6}"/>
              </a:ext>
            </a:extLst>
          </p:cNvPr>
          <p:cNvSpPr txBox="1"/>
          <p:nvPr/>
        </p:nvSpPr>
        <p:spPr>
          <a:xfrm>
            <a:off x="5727179" y="284436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C5E917-8FDA-42FE-B4A3-9B02F1D3F42E}"/>
              </a:ext>
            </a:extLst>
          </p:cNvPr>
          <p:cNvSpPr txBox="1"/>
          <p:nvPr/>
        </p:nvSpPr>
        <p:spPr>
          <a:xfrm>
            <a:off x="7979432" y="190914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A0117DF-6E46-4F41-B383-5EC7EB8EC350}"/>
              </a:ext>
            </a:extLst>
          </p:cNvPr>
          <p:cNvSpPr txBox="1"/>
          <p:nvPr/>
        </p:nvSpPr>
        <p:spPr>
          <a:xfrm>
            <a:off x="7886393" y="35891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8D0E565-398F-40A5-AF9B-67C65E411E12}"/>
              </a:ext>
            </a:extLst>
          </p:cNvPr>
          <p:cNvSpPr txBox="1"/>
          <p:nvPr/>
        </p:nvSpPr>
        <p:spPr>
          <a:xfrm>
            <a:off x="7287387" y="403648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C6F33CF-CBA3-491A-A6BD-C245D750F532}"/>
              </a:ext>
            </a:extLst>
          </p:cNvPr>
          <p:cNvSpPr txBox="1"/>
          <p:nvPr/>
        </p:nvSpPr>
        <p:spPr>
          <a:xfrm>
            <a:off x="7914263" y="403648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A5DEB7C-AFF6-4CB2-AC12-128141DFB6DF}"/>
              </a:ext>
            </a:extLst>
          </p:cNvPr>
          <p:cNvSpPr txBox="1"/>
          <p:nvPr/>
        </p:nvSpPr>
        <p:spPr>
          <a:xfrm>
            <a:off x="9283395" y="299351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478B0-5BA2-43D6-87D8-C47E740E6C79}"/>
              </a:ext>
            </a:extLst>
          </p:cNvPr>
          <p:cNvSpPr/>
          <p:nvPr/>
        </p:nvSpPr>
        <p:spPr>
          <a:xfrm>
            <a:off x="9240441" y="3607864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DAED615-8C84-41A1-BA59-B4811316C206}"/>
              </a:ext>
            </a:extLst>
          </p:cNvPr>
          <p:cNvSpPr/>
          <p:nvPr/>
        </p:nvSpPr>
        <p:spPr>
          <a:xfrm>
            <a:off x="9439238" y="3607864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DB21EC5-4818-494E-9FD8-B751448C0C4C}"/>
              </a:ext>
            </a:extLst>
          </p:cNvPr>
          <p:cNvSpPr/>
          <p:nvPr/>
        </p:nvSpPr>
        <p:spPr>
          <a:xfrm>
            <a:off x="9638990" y="3607387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62AA14E-4396-4D69-A643-4413854955BC}"/>
              </a:ext>
            </a:extLst>
          </p:cNvPr>
          <p:cNvSpPr/>
          <p:nvPr/>
        </p:nvSpPr>
        <p:spPr>
          <a:xfrm>
            <a:off x="9837787" y="3607387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D9C0370-3B9D-4992-98D9-10057E7FAEAA}"/>
              </a:ext>
            </a:extLst>
          </p:cNvPr>
          <p:cNvSpPr/>
          <p:nvPr/>
        </p:nvSpPr>
        <p:spPr>
          <a:xfrm>
            <a:off x="9240441" y="3806662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7638A8D-86B4-4A15-9065-F78A0B238998}"/>
              </a:ext>
            </a:extLst>
          </p:cNvPr>
          <p:cNvSpPr/>
          <p:nvPr/>
        </p:nvSpPr>
        <p:spPr>
          <a:xfrm>
            <a:off x="9439238" y="3806662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090A85D-8705-4FF5-8012-57EF5583C5C1}"/>
              </a:ext>
            </a:extLst>
          </p:cNvPr>
          <p:cNvSpPr/>
          <p:nvPr/>
        </p:nvSpPr>
        <p:spPr>
          <a:xfrm>
            <a:off x="9638990" y="3806185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DD0596C-C104-413C-8E25-1C682852FFB9}"/>
              </a:ext>
            </a:extLst>
          </p:cNvPr>
          <p:cNvSpPr/>
          <p:nvPr/>
        </p:nvSpPr>
        <p:spPr>
          <a:xfrm>
            <a:off x="9837787" y="3806185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CCCBAE0-B351-4FD7-9D99-DCAFA7227BC0}"/>
              </a:ext>
            </a:extLst>
          </p:cNvPr>
          <p:cNvSpPr/>
          <p:nvPr/>
        </p:nvSpPr>
        <p:spPr>
          <a:xfrm>
            <a:off x="9240441" y="4005460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E92610A-0628-4394-A3B1-BB3B31B00616}"/>
              </a:ext>
            </a:extLst>
          </p:cNvPr>
          <p:cNvSpPr/>
          <p:nvPr/>
        </p:nvSpPr>
        <p:spPr>
          <a:xfrm>
            <a:off x="9439238" y="4005460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690D824-BEA6-4D44-AC48-32298F3DDE08}"/>
              </a:ext>
            </a:extLst>
          </p:cNvPr>
          <p:cNvSpPr/>
          <p:nvPr/>
        </p:nvSpPr>
        <p:spPr>
          <a:xfrm>
            <a:off x="9638990" y="4004983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B5A5012-3CA3-4EC2-953B-D79ED88B8441}"/>
              </a:ext>
            </a:extLst>
          </p:cNvPr>
          <p:cNvSpPr/>
          <p:nvPr/>
        </p:nvSpPr>
        <p:spPr>
          <a:xfrm>
            <a:off x="9837787" y="4004983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DB501B-3F3D-48E0-8731-E2929FEC1EDE}"/>
              </a:ext>
            </a:extLst>
          </p:cNvPr>
          <p:cNvGrpSpPr/>
          <p:nvPr/>
        </p:nvGrpSpPr>
        <p:grpSpPr>
          <a:xfrm>
            <a:off x="3366296" y="2710695"/>
            <a:ext cx="371108" cy="184667"/>
            <a:chOff x="3366296" y="2710695"/>
            <a:chExt cx="371108" cy="18466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7EF2EEF-680F-4B66-B38C-593D69E84941}"/>
                </a:ext>
              </a:extLst>
            </p:cNvPr>
            <p:cNvCxnSpPr>
              <a:cxnSpLocks/>
            </p:cNvCxnSpPr>
            <p:nvPr/>
          </p:nvCxnSpPr>
          <p:spPr>
            <a:xfrm>
              <a:off x="3366296" y="2884855"/>
              <a:ext cx="24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65BA45C-75E1-4801-A12D-C11A31646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8689" y="2710695"/>
              <a:ext cx="138715" cy="1846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C2BB1491-BF2E-429E-B0DA-26C317E6FA0F}"/>
              </a:ext>
            </a:extLst>
          </p:cNvPr>
          <p:cNvGrpSpPr/>
          <p:nvPr/>
        </p:nvGrpSpPr>
        <p:grpSpPr>
          <a:xfrm>
            <a:off x="6849189" y="2719152"/>
            <a:ext cx="371108" cy="184667"/>
            <a:chOff x="3366296" y="2710695"/>
            <a:chExt cx="371108" cy="184667"/>
          </a:xfrm>
        </p:grpSpPr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9834922-C0C6-4262-BF81-D7AF1ACF1898}"/>
                </a:ext>
              </a:extLst>
            </p:cNvPr>
            <p:cNvCxnSpPr>
              <a:cxnSpLocks/>
            </p:cNvCxnSpPr>
            <p:nvPr/>
          </p:nvCxnSpPr>
          <p:spPr>
            <a:xfrm>
              <a:off x="3366296" y="2884855"/>
              <a:ext cx="24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65D19989-551E-43F8-A200-4AB7D7B64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8689" y="2710695"/>
              <a:ext cx="138715" cy="1846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CBF908A-EF8D-4243-BDA5-F843ADD293CB}"/>
              </a:ext>
            </a:extLst>
          </p:cNvPr>
          <p:cNvSpPr txBox="1"/>
          <p:nvPr/>
        </p:nvSpPr>
        <p:spPr>
          <a:xfrm>
            <a:off x="1780479" y="137683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4536C5-A800-4C83-B332-E92147980A54}"/>
              </a:ext>
            </a:extLst>
          </p:cNvPr>
          <p:cNvSpPr/>
          <p:nvPr/>
        </p:nvSpPr>
        <p:spPr>
          <a:xfrm>
            <a:off x="529787" y="1800855"/>
            <a:ext cx="3494842" cy="22481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8E76BE7-6D26-4E66-8854-56BD83ED9DBE}"/>
              </a:ext>
            </a:extLst>
          </p:cNvPr>
          <p:cNvSpPr txBox="1"/>
          <p:nvPr/>
        </p:nvSpPr>
        <p:spPr>
          <a:xfrm>
            <a:off x="7274498" y="281870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9C0612C-5B79-436A-9A81-D47E51A7B6B4}"/>
              </a:ext>
            </a:extLst>
          </p:cNvPr>
          <p:cNvSpPr/>
          <p:nvPr/>
        </p:nvSpPr>
        <p:spPr>
          <a:xfrm>
            <a:off x="4369660" y="1784362"/>
            <a:ext cx="3295201" cy="22481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5F649AC-8782-43B8-8511-177028F8943E}"/>
              </a:ext>
            </a:extLst>
          </p:cNvPr>
          <p:cNvSpPr txBox="1"/>
          <p:nvPr/>
        </p:nvSpPr>
        <p:spPr>
          <a:xfrm>
            <a:off x="5111612" y="13726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FCB9D52-7094-496C-AF86-4504AEB81DEE}"/>
              </a:ext>
            </a:extLst>
          </p:cNvPr>
          <p:cNvSpPr/>
          <p:nvPr/>
        </p:nvSpPr>
        <p:spPr>
          <a:xfrm>
            <a:off x="7727766" y="1792283"/>
            <a:ext cx="1369147" cy="22481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81F452-AFB1-433F-8F31-AD42824ED056}"/>
              </a:ext>
            </a:extLst>
          </p:cNvPr>
          <p:cNvSpPr txBox="1"/>
          <p:nvPr/>
        </p:nvSpPr>
        <p:spPr>
          <a:xfrm>
            <a:off x="7938672" y="13726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1203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0CFA7AF-8DE4-42F5-877A-6843DCEBA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87456"/>
              </p:ext>
            </p:extLst>
          </p:nvPr>
        </p:nvGraphicFramePr>
        <p:xfrm>
          <a:off x="610395" y="1139428"/>
          <a:ext cx="9294415" cy="2194560"/>
        </p:xfrm>
        <a:graphic>
          <a:graphicData uri="http://schemas.openxmlformats.org/drawingml/2006/table">
            <a:tbl>
              <a:tblPr/>
              <a:tblGrid>
                <a:gridCol w="1858883">
                  <a:extLst>
                    <a:ext uri="{9D8B030D-6E8A-4147-A177-3AD203B41FA5}">
                      <a16:colId xmlns:a16="http://schemas.microsoft.com/office/drawing/2014/main" val="178836903"/>
                    </a:ext>
                  </a:extLst>
                </a:gridCol>
                <a:gridCol w="1858883">
                  <a:extLst>
                    <a:ext uri="{9D8B030D-6E8A-4147-A177-3AD203B41FA5}">
                      <a16:colId xmlns:a16="http://schemas.microsoft.com/office/drawing/2014/main" val="1262574384"/>
                    </a:ext>
                  </a:extLst>
                </a:gridCol>
                <a:gridCol w="1858883">
                  <a:extLst>
                    <a:ext uri="{9D8B030D-6E8A-4147-A177-3AD203B41FA5}">
                      <a16:colId xmlns:a16="http://schemas.microsoft.com/office/drawing/2014/main" val="4269147586"/>
                    </a:ext>
                  </a:extLst>
                </a:gridCol>
                <a:gridCol w="1858883">
                  <a:extLst>
                    <a:ext uri="{9D8B030D-6E8A-4147-A177-3AD203B41FA5}">
                      <a16:colId xmlns:a16="http://schemas.microsoft.com/office/drawing/2014/main" val="2146669079"/>
                    </a:ext>
                  </a:extLst>
                </a:gridCol>
                <a:gridCol w="1858883">
                  <a:extLst>
                    <a:ext uri="{9D8B030D-6E8A-4147-A177-3AD203B41FA5}">
                      <a16:colId xmlns:a16="http://schemas.microsoft.com/office/drawing/2014/main" val="4042200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sepal_length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sepal_width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petal_length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petal_width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species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955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6.4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5.6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679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5.0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741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4.9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4.5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2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4.9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0.1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934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3.8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1.7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0.3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1007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1DE7F9F-9343-446E-BC62-39986B5E9E33}"/>
              </a:ext>
            </a:extLst>
          </p:cNvPr>
          <p:cNvSpPr/>
          <p:nvPr/>
        </p:nvSpPr>
        <p:spPr>
          <a:xfrm>
            <a:off x="471488" y="1082278"/>
            <a:ext cx="7543800" cy="2286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8CA29C-6E8B-4F6C-941E-112DA9A23019}"/>
              </a:ext>
            </a:extLst>
          </p:cNvPr>
          <p:cNvSpPr/>
          <p:nvPr/>
        </p:nvSpPr>
        <p:spPr>
          <a:xfrm>
            <a:off x="8061722" y="1082278"/>
            <a:ext cx="2185988" cy="2286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0036F-F003-4EC4-8890-7BC0A9D5ECF1}"/>
              </a:ext>
            </a:extLst>
          </p:cNvPr>
          <p:cNvSpPr txBox="1"/>
          <p:nvPr/>
        </p:nvSpPr>
        <p:spPr>
          <a:xfrm>
            <a:off x="2407444" y="3768328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x_train.shape =&gt; (32,4)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F5C38-0E09-40F4-8755-482D142EC8B2}"/>
              </a:ext>
            </a:extLst>
          </p:cNvPr>
          <p:cNvSpPr txBox="1"/>
          <p:nvPr/>
        </p:nvSpPr>
        <p:spPr>
          <a:xfrm>
            <a:off x="6515100" y="3768328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y_train.shape =&gt; (32,)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4537C-44C7-4757-9E9B-AE84DD87F072}"/>
              </a:ext>
            </a:extLst>
          </p:cNvPr>
          <p:cNvSpPr txBox="1"/>
          <p:nvPr/>
        </p:nvSpPr>
        <p:spPr>
          <a:xfrm>
            <a:off x="2407444" y="4279166"/>
            <a:ext cx="286488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[[6.4 2.8 5.6 2.2]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[5.  2.3 3.3 1. 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[4.9 2.5 4.5 1.7]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[4.9 3.1 1.5 0.1]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[5.7 3.8 1.7 0.3]]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3437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605DC6-B2CA-4481-A516-F3468BE6E228}"/>
              </a:ext>
            </a:extLst>
          </p:cNvPr>
          <p:cNvSpPr txBox="1"/>
          <p:nvPr/>
        </p:nvSpPr>
        <p:spPr>
          <a:xfrm>
            <a:off x="1025128" y="992981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pydot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설치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C3144-39A0-4D86-97B9-2FC73282493C}"/>
              </a:ext>
            </a:extLst>
          </p:cNvPr>
          <p:cNvSpPr txBox="1"/>
          <p:nvPr/>
        </p:nvSpPr>
        <p:spPr>
          <a:xfrm>
            <a:off x="882253" y="1885950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아나콘다 파워 쉘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2D917-50EC-492B-A7F2-7CC3AD75B050}"/>
              </a:ext>
            </a:extLst>
          </p:cNvPr>
          <p:cNvSpPr txBox="1"/>
          <p:nvPr/>
        </p:nvSpPr>
        <p:spPr>
          <a:xfrm>
            <a:off x="139303" y="2578864"/>
            <a:ext cx="9520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(base) PS F:\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텐서플로우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_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수업자료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\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동영상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_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컨텐츠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\TF2-AI-main&gt; conda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install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pydot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(base) PS F:\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텐서플로우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_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수업자료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\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동영상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_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컨텐츠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\TF2-AI-main&gt; jupyter notebook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5637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5339776" y="389157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6996791" y="389157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8653806" y="389157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5926435" y="4184909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7583450" y="4184909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5019031" y="3612889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4559325" y="3320441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325" y="3320441"/>
                <a:ext cx="426912" cy="276999"/>
              </a:xfrm>
              <a:prstGeom prst="rect">
                <a:avLst/>
              </a:prstGeom>
              <a:blipFill>
                <a:blip r:embed="rId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988257" y="4392324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4725928" y="4754520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28" y="4754520"/>
                <a:ext cx="360612" cy="276999"/>
              </a:xfrm>
              <a:prstGeom prst="rect">
                <a:avLst/>
              </a:prstGeom>
              <a:blipFill>
                <a:blip r:embed="rId4"/>
                <a:stretch>
                  <a:fillRect l="-508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6157848" y="3843169"/>
                <a:ext cx="35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48" y="3843169"/>
                <a:ext cx="357406" cy="276999"/>
              </a:xfrm>
              <a:prstGeom prst="rect">
                <a:avLst/>
              </a:prstGeom>
              <a:blipFill>
                <a:blip r:embed="rId5"/>
                <a:stretch>
                  <a:fillRect l="-339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7591204" y="3842315"/>
                <a:ext cx="382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04" y="3842315"/>
                <a:ext cx="382732" cy="276999"/>
              </a:xfrm>
              <a:prstGeom prst="rect">
                <a:avLst/>
              </a:prstGeom>
              <a:blipFill>
                <a:blip r:embed="rId6"/>
                <a:stretch>
                  <a:fillRect l="-317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8311214" y="3605458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7851508" y="3313010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08" y="3313010"/>
                <a:ext cx="426912" cy="276999"/>
              </a:xfrm>
              <a:prstGeom prst="rect">
                <a:avLst/>
              </a:prstGeom>
              <a:blipFill>
                <a:blip r:embed="rId7"/>
                <a:stretch>
                  <a:fillRect l="-4286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8280440" y="4384893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7915018" y="4673890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018" y="4673890"/>
                <a:ext cx="360612" cy="276999"/>
              </a:xfrm>
              <a:prstGeom prst="rect">
                <a:avLst/>
              </a:prstGeom>
              <a:blipFill>
                <a:blip r:embed="rId8"/>
                <a:stretch>
                  <a:fillRect l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9269611" y="41873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9828408" y="40027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08" y="40027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7177" y="7639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4C54FF-7D9F-4242-A412-8A9ACFA26B74}"/>
              </a:ext>
            </a:extLst>
          </p:cNvPr>
          <p:cNvSpPr txBox="1"/>
          <p:nvPr/>
        </p:nvSpPr>
        <p:spPr>
          <a:xfrm>
            <a:off x="5101003" y="3843169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6CCEC9-F931-4419-9437-D23768FF5A2E}"/>
              </a:ext>
            </a:extLst>
          </p:cNvPr>
          <p:cNvSpPr txBox="1"/>
          <p:nvPr/>
        </p:nvSpPr>
        <p:spPr>
          <a:xfrm>
            <a:off x="5101003" y="4280509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8111B2D-1F38-4239-8560-12F307A2BDB9}"/>
              </a:ext>
            </a:extLst>
          </p:cNvPr>
          <p:cNvSpPr txBox="1"/>
          <p:nvPr/>
        </p:nvSpPr>
        <p:spPr>
          <a:xfrm>
            <a:off x="8318968" y="3776721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E748CD-4448-40F9-B77A-AD28BC5C8838}"/>
              </a:ext>
            </a:extLst>
          </p:cNvPr>
          <p:cNvSpPr txBox="1"/>
          <p:nvPr/>
        </p:nvSpPr>
        <p:spPr>
          <a:xfrm>
            <a:off x="8318968" y="4214061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70941EC-8D69-416C-AD35-E75D5F9088CE}"/>
              </a:ext>
            </a:extLst>
          </p:cNvPr>
          <p:cNvSpPr/>
          <p:nvPr/>
        </p:nvSpPr>
        <p:spPr>
          <a:xfrm>
            <a:off x="2032795" y="388536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EE172EE-01E9-4577-9299-E89F0DE79C8A}"/>
              </a:ext>
            </a:extLst>
          </p:cNvPr>
          <p:cNvCxnSpPr>
            <a:cxnSpLocks/>
            <a:stCxn id="106" idx="6"/>
            <a:endCxn id="107" idx="2"/>
          </p:cNvCxnSpPr>
          <p:nvPr/>
        </p:nvCxnSpPr>
        <p:spPr>
          <a:xfrm>
            <a:off x="2619454" y="4178691"/>
            <a:ext cx="91009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F9A9B731-3D6C-408D-AD09-560DF5305CD0}"/>
              </a:ext>
            </a:extLst>
          </p:cNvPr>
          <p:cNvSpPr/>
          <p:nvPr/>
        </p:nvSpPr>
        <p:spPr>
          <a:xfrm>
            <a:off x="3529544" y="388536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5EB6F2C-4629-4144-B49A-E411EE262262}"/>
              </a:ext>
            </a:extLst>
          </p:cNvPr>
          <p:cNvCxnSpPr>
            <a:cxnSpLocks/>
          </p:cNvCxnSpPr>
          <p:nvPr/>
        </p:nvCxnSpPr>
        <p:spPr>
          <a:xfrm>
            <a:off x="1712050" y="3606671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CF6A467-A84B-4C04-993B-846BE82D7F4E}"/>
                  </a:ext>
                </a:extLst>
              </p:cNvPr>
              <p:cNvSpPr txBox="1"/>
              <p:nvPr/>
            </p:nvSpPr>
            <p:spPr>
              <a:xfrm>
                <a:off x="1252344" y="3314223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CF6A467-A84B-4C04-993B-846BE82D7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44" y="3314223"/>
                <a:ext cx="421589" cy="276999"/>
              </a:xfrm>
              <a:prstGeom prst="rect">
                <a:avLst/>
              </a:prstGeom>
              <a:blipFill>
                <a:blip r:embed="rId10"/>
                <a:stretch>
                  <a:fillRect l="-2857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D6602E7-C488-4E9C-8A1C-FF669687DCE7}"/>
              </a:ext>
            </a:extLst>
          </p:cNvPr>
          <p:cNvCxnSpPr>
            <a:cxnSpLocks/>
            <a:endCxn id="106" idx="2"/>
          </p:cNvCxnSpPr>
          <p:nvPr/>
        </p:nvCxnSpPr>
        <p:spPr>
          <a:xfrm flipV="1">
            <a:off x="672108" y="4178691"/>
            <a:ext cx="1360687" cy="3537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A288021-533E-4B2A-9201-8514A1ACA42A}"/>
              </a:ext>
            </a:extLst>
          </p:cNvPr>
          <p:cNvSpPr txBox="1"/>
          <p:nvPr/>
        </p:nvSpPr>
        <p:spPr>
          <a:xfrm>
            <a:off x="500483" y="4084225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F612AA3-D862-4FB1-BCCA-2CCAB5390B02}"/>
              </a:ext>
            </a:extLst>
          </p:cNvPr>
          <p:cNvCxnSpPr>
            <a:cxnSpLocks/>
            <a:endCxn id="106" idx="3"/>
          </p:cNvCxnSpPr>
          <p:nvPr/>
        </p:nvCxnSpPr>
        <p:spPr>
          <a:xfrm flipV="1">
            <a:off x="1681276" y="4386106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A321CF1-62CE-4212-8C7F-3088DE20D602}"/>
                  </a:ext>
                </a:extLst>
              </p:cNvPr>
              <p:cNvSpPr txBox="1"/>
              <p:nvPr/>
            </p:nvSpPr>
            <p:spPr>
              <a:xfrm>
                <a:off x="1418947" y="4748302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A321CF1-62CE-4212-8C7F-3088DE20D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947" y="4748302"/>
                <a:ext cx="355289" cy="276999"/>
              </a:xfrm>
              <a:prstGeom prst="rect">
                <a:avLst/>
              </a:prstGeom>
              <a:blipFill>
                <a:blip r:embed="rId11"/>
                <a:stretch>
                  <a:fillRect l="-6897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64845B-99F1-4526-B5DA-7B33ED89FEB4}"/>
                  </a:ext>
                </a:extLst>
              </p:cNvPr>
              <p:cNvSpPr txBox="1"/>
              <p:nvPr/>
            </p:nvSpPr>
            <p:spPr>
              <a:xfrm>
                <a:off x="2850867" y="3836951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664845B-99F1-4526-B5DA-7B33ED89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867" y="3836951"/>
                <a:ext cx="352083" cy="276999"/>
              </a:xfrm>
              <a:prstGeom prst="rect">
                <a:avLst/>
              </a:prstGeom>
              <a:blipFill>
                <a:blip r:embed="rId12"/>
                <a:stretch>
                  <a:fillRect l="-701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1A3A0584-D65C-4928-979F-B33D31AF8F1C}"/>
              </a:ext>
            </a:extLst>
          </p:cNvPr>
          <p:cNvSpPr txBox="1"/>
          <p:nvPr/>
        </p:nvSpPr>
        <p:spPr>
          <a:xfrm>
            <a:off x="1794022" y="3836951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13CB681-C687-4213-B1DF-628A046E60C8}"/>
              </a:ext>
            </a:extLst>
          </p:cNvPr>
          <p:cNvSpPr txBox="1"/>
          <p:nvPr/>
        </p:nvSpPr>
        <p:spPr>
          <a:xfrm>
            <a:off x="1794022" y="4274291"/>
            <a:ext cx="79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08B4985-1BF0-4D97-86A3-6FE0FAC45CAC}"/>
              </a:ext>
            </a:extLst>
          </p:cNvPr>
          <p:cNvCxnSpPr>
            <a:cxnSpLocks/>
            <a:stCxn id="107" idx="6"/>
            <a:endCxn id="82" idx="2"/>
          </p:cNvCxnSpPr>
          <p:nvPr/>
        </p:nvCxnSpPr>
        <p:spPr>
          <a:xfrm>
            <a:off x="4116203" y="4178691"/>
            <a:ext cx="1223573" cy="621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CCD48EC-6AD1-482C-9AD2-C5AE55967285}"/>
                  </a:ext>
                </a:extLst>
              </p:cNvPr>
              <p:cNvSpPr txBox="1"/>
              <p:nvPr/>
            </p:nvSpPr>
            <p:spPr>
              <a:xfrm>
                <a:off x="4297978" y="3877512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CCD48EC-6AD1-482C-9AD2-C5AE55967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78" y="3877512"/>
                <a:ext cx="377411" cy="276999"/>
              </a:xfrm>
              <a:prstGeom prst="rect">
                <a:avLst/>
              </a:prstGeom>
              <a:blipFill>
                <a:blip r:embed="rId13"/>
                <a:stretch>
                  <a:fillRect l="-483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C01C15-245B-479B-AD81-FE13D15794C1}"/>
              </a:ext>
            </a:extLst>
          </p:cNvPr>
          <p:cNvSpPr txBox="1"/>
          <p:nvPr/>
        </p:nvSpPr>
        <p:spPr>
          <a:xfrm>
            <a:off x="-36847" y="37634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(32,4)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9528C0-961D-4CD8-9E14-D0AA27EE1A4F}"/>
              </a:ext>
            </a:extLst>
          </p:cNvPr>
          <p:cNvSpPr txBox="1"/>
          <p:nvPr/>
        </p:nvSpPr>
        <p:spPr>
          <a:xfrm>
            <a:off x="1537957" y="31097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3C6F7DC-274A-43DB-8C24-4E263F1D1B7F}"/>
              </a:ext>
            </a:extLst>
          </p:cNvPr>
          <p:cNvSpPr txBox="1"/>
          <p:nvPr/>
        </p:nvSpPr>
        <p:spPr>
          <a:xfrm>
            <a:off x="1112035" y="502265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322F626-40B5-4208-A41C-CAB024792AE9}"/>
              </a:ext>
            </a:extLst>
          </p:cNvPr>
          <p:cNvSpPr txBox="1"/>
          <p:nvPr/>
        </p:nvSpPr>
        <p:spPr>
          <a:xfrm>
            <a:off x="1495743" y="543789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(32,4)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6AF58D6-1409-476B-99D5-1FB31A9A5D85}"/>
              </a:ext>
            </a:extLst>
          </p:cNvPr>
          <p:cNvSpPr txBox="1"/>
          <p:nvPr/>
        </p:nvSpPr>
        <p:spPr>
          <a:xfrm>
            <a:off x="2237049" y="544215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D8BBED-DD05-4F25-864C-F0A19FE15CA4}"/>
              </a:ext>
            </a:extLst>
          </p:cNvPr>
          <p:cNvSpPr txBox="1"/>
          <p:nvPr/>
        </p:nvSpPr>
        <p:spPr>
          <a:xfrm>
            <a:off x="2516211" y="417226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(32,10)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A9D1AA2-083C-482D-B464-A20782F53492}"/>
              </a:ext>
            </a:extLst>
          </p:cNvPr>
          <p:cNvSpPr txBox="1"/>
          <p:nvPr/>
        </p:nvSpPr>
        <p:spPr>
          <a:xfrm>
            <a:off x="4988257" y="324355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DF218C-DC61-426F-A4CE-04F6E3F3E2FE}"/>
              </a:ext>
            </a:extLst>
          </p:cNvPr>
          <p:cNvSpPr txBox="1"/>
          <p:nvPr/>
        </p:nvSpPr>
        <p:spPr>
          <a:xfrm>
            <a:off x="4708349" y="499999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E0350BB-9E7D-4BB3-BE65-82C25EABEC6C}"/>
              </a:ext>
            </a:extLst>
          </p:cNvPr>
          <p:cNvSpPr txBox="1"/>
          <p:nvPr/>
        </p:nvSpPr>
        <p:spPr>
          <a:xfrm>
            <a:off x="4514862" y="543789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(32,10)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C1E3F0-848C-4DFD-B6F5-72B22008CE34}"/>
              </a:ext>
            </a:extLst>
          </p:cNvPr>
          <p:cNvSpPr txBox="1"/>
          <p:nvPr/>
        </p:nvSpPr>
        <p:spPr>
          <a:xfrm>
            <a:off x="5375859" y="542478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3BE2E85-F4AD-4F53-B1B6-07F87A2D20F6}"/>
              </a:ext>
            </a:extLst>
          </p:cNvPr>
          <p:cNvSpPr txBox="1"/>
          <p:nvPr/>
        </p:nvSpPr>
        <p:spPr>
          <a:xfrm>
            <a:off x="5970068" y="41873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(32,10)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9C5E917-8FDA-42FE-B4A3-9B02F1D3F42E}"/>
              </a:ext>
            </a:extLst>
          </p:cNvPr>
          <p:cNvSpPr txBox="1"/>
          <p:nvPr/>
        </p:nvSpPr>
        <p:spPr>
          <a:xfrm>
            <a:off x="8222321" y="325216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A0117DF-6E46-4F41-B383-5EC7EB8EC350}"/>
              </a:ext>
            </a:extLst>
          </p:cNvPr>
          <p:cNvSpPr txBox="1"/>
          <p:nvPr/>
        </p:nvSpPr>
        <p:spPr>
          <a:xfrm>
            <a:off x="8129282" y="493215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8D0E565-398F-40A5-AF9B-67C65E411E12}"/>
              </a:ext>
            </a:extLst>
          </p:cNvPr>
          <p:cNvSpPr txBox="1"/>
          <p:nvPr/>
        </p:nvSpPr>
        <p:spPr>
          <a:xfrm>
            <a:off x="7463186" y="539080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(32,10)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C6F33CF-CBA3-491A-A6BD-C245D750F532}"/>
              </a:ext>
            </a:extLst>
          </p:cNvPr>
          <p:cNvSpPr txBox="1"/>
          <p:nvPr/>
        </p:nvSpPr>
        <p:spPr>
          <a:xfrm>
            <a:off x="8290052" y="538934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(10,3)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A5DEB7C-AFF6-4CB2-AC12-128141DFB6DF}"/>
              </a:ext>
            </a:extLst>
          </p:cNvPr>
          <p:cNvSpPr txBox="1"/>
          <p:nvPr/>
        </p:nvSpPr>
        <p:spPr>
          <a:xfrm>
            <a:off x="9526284" y="433654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478B0-5BA2-43D6-87D8-C47E740E6C79}"/>
              </a:ext>
            </a:extLst>
          </p:cNvPr>
          <p:cNvSpPr/>
          <p:nvPr/>
        </p:nvSpPr>
        <p:spPr>
          <a:xfrm>
            <a:off x="9483330" y="4950889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DAED615-8C84-41A1-BA59-B4811316C206}"/>
              </a:ext>
            </a:extLst>
          </p:cNvPr>
          <p:cNvSpPr/>
          <p:nvPr/>
        </p:nvSpPr>
        <p:spPr>
          <a:xfrm>
            <a:off x="9682127" y="4950889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DB21EC5-4818-494E-9FD8-B751448C0C4C}"/>
              </a:ext>
            </a:extLst>
          </p:cNvPr>
          <p:cNvSpPr/>
          <p:nvPr/>
        </p:nvSpPr>
        <p:spPr>
          <a:xfrm>
            <a:off x="9881879" y="4950412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D9C0370-3B9D-4992-98D9-10057E7FAEAA}"/>
              </a:ext>
            </a:extLst>
          </p:cNvPr>
          <p:cNvSpPr/>
          <p:nvPr/>
        </p:nvSpPr>
        <p:spPr>
          <a:xfrm>
            <a:off x="9483330" y="5149687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7638A8D-86B4-4A15-9065-F78A0B238998}"/>
              </a:ext>
            </a:extLst>
          </p:cNvPr>
          <p:cNvSpPr/>
          <p:nvPr/>
        </p:nvSpPr>
        <p:spPr>
          <a:xfrm>
            <a:off x="9682127" y="5149687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090A85D-8705-4FF5-8012-57EF5583C5C1}"/>
              </a:ext>
            </a:extLst>
          </p:cNvPr>
          <p:cNvSpPr/>
          <p:nvPr/>
        </p:nvSpPr>
        <p:spPr>
          <a:xfrm>
            <a:off x="9881879" y="5149210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CCCBAE0-B351-4FD7-9D99-DCAFA7227BC0}"/>
              </a:ext>
            </a:extLst>
          </p:cNvPr>
          <p:cNvSpPr/>
          <p:nvPr/>
        </p:nvSpPr>
        <p:spPr>
          <a:xfrm>
            <a:off x="9483330" y="5348485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E92610A-0628-4394-A3B1-BB3B31B00616}"/>
              </a:ext>
            </a:extLst>
          </p:cNvPr>
          <p:cNvSpPr/>
          <p:nvPr/>
        </p:nvSpPr>
        <p:spPr>
          <a:xfrm>
            <a:off x="9682127" y="5348485"/>
            <a:ext cx="199752" cy="19975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690D824-BEA6-4D44-AC48-32298F3DDE08}"/>
              </a:ext>
            </a:extLst>
          </p:cNvPr>
          <p:cNvSpPr/>
          <p:nvPr/>
        </p:nvSpPr>
        <p:spPr>
          <a:xfrm>
            <a:off x="9881879" y="5348008"/>
            <a:ext cx="199752" cy="1997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DB501B-3F3D-48E0-8731-E2929FEC1EDE}"/>
              </a:ext>
            </a:extLst>
          </p:cNvPr>
          <p:cNvGrpSpPr/>
          <p:nvPr/>
        </p:nvGrpSpPr>
        <p:grpSpPr>
          <a:xfrm>
            <a:off x="3609185" y="4053720"/>
            <a:ext cx="371108" cy="184667"/>
            <a:chOff x="3366296" y="2710695"/>
            <a:chExt cx="371108" cy="184667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7EF2EEF-680F-4B66-B38C-593D69E84941}"/>
                </a:ext>
              </a:extLst>
            </p:cNvPr>
            <p:cNvCxnSpPr>
              <a:cxnSpLocks/>
            </p:cNvCxnSpPr>
            <p:nvPr/>
          </p:nvCxnSpPr>
          <p:spPr>
            <a:xfrm>
              <a:off x="3366296" y="2884855"/>
              <a:ext cx="24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E65BA45C-75E1-4801-A12D-C11A31646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8689" y="2710695"/>
              <a:ext cx="138715" cy="1846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C2BB1491-BF2E-429E-B0DA-26C317E6FA0F}"/>
              </a:ext>
            </a:extLst>
          </p:cNvPr>
          <p:cNvGrpSpPr/>
          <p:nvPr/>
        </p:nvGrpSpPr>
        <p:grpSpPr>
          <a:xfrm>
            <a:off x="7092078" y="4062177"/>
            <a:ext cx="371108" cy="184667"/>
            <a:chOff x="3366296" y="2710695"/>
            <a:chExt cx="371108" cy="184667"/>
          </a:xfrm>
        </p:grpSpPr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9834922-C0C6-4262-BF81-D7AF1ACF1898}"/>
                </a:ext>
              </a:extLst>
            </p:cNvPr>
            <p:cNvCxnSpPr>
              <a:cxnSpLocks/>
            </p:cNvCxnSpPr>
            <p:nvPr/>
          </p:nvCxnSpPr>
          <p:spPr>
            <a:xfrm>
              <a:off x="3366296" y="2884855"/>
              <a:ext cx="24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65D19989-551E-43F8-A200-4AB7D7B64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8689" y="2710695"/>
              <a:ext cx="138715" cy="1846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CBF908A-EF8D-4243-BDA5-F843ADD293CB}"/>
              </a:ext>
            </a:extLst>
          </p:cNvPr>
          <p:cNvSpPr txBox="1"/>
          <p:nvPr/>
        </p:nvSpPr>
        <p:spPr>
          <a:xfrm>
            <a:off x="2023368" y="271985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4536C5-A800-4C83-B332-E92147980A54}"/>
              </a:ext>
            </a:extLst>
          </p:cNvPr>
          <p:cNvSpPr/>
          <p:nvPr/>
        </p:nvSpPr>
        <p:spPr>
          <a:xfrm>
            <a:off x="772676" y="3143880"/>
            <a:ext cx="3494842" cy="22481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9C0612C-5B79-436A-9A81-D47E51A7B6B4}"/>
              </a:ext>
            </a:extLst>
          </p:cNvPr>
          <p:cNvSpPr/>
          <p:nvPr/>
        </p:nvSpPr>
        <p:spPr>
          <a:xfrm>
            <a:off x="4612549" y="3127387"/>
            <a:ext cx="3295201" cy="22481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5F649AC-8782-43B8-8511-177028F8943E}"/>
              </a:ext>
            </a:extLst>
          </p:cNvPr>
          <p:cNvSpPr txBox="1"/>
          <p:nvPr/>
        </p:nvSpPr>
        <p:spPr>
          <a:xfrm>
            <a:off x="5354501" y="271563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FCB9D52-7094-496C-AF86-4504AEB81DEE}"/>
              </a:ext>
            </a:extLst>
          </p:cNvPr>
          <p:cNvSpPr/>
          <p:nvPr/>
        </p:nvSpPr>
        <p:spPr>
          <a:xfrm>
            <a:off x="7970655" y="3135308"/>
            <a:ext cx="1369147" cy="22481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81F452-AFB1-433F-8F31-AD42824ED056}"/>
              </a:ext>
            </a:extLst>
          </p:cNvPr>
          <p:cNvSpPr txBox="1"/>
          <p:nvPr/>
        </p:nvSpPr>
        <p:spPr>
          <a:xfrm>
            <a:off x="8181561" y="271563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layer3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537B08-F91F-4094-AD6E-B0BFB1CC1595}"/>
              </a:ext>
            </a:extLst>
          </p:cNvPr>
          <p:cNvSpPr txBox="1"/>
          <p:nvPr/>
        </p:nvSpPr>
        <p:spPr>
          <a:xfrm>
            <a:off x="840479" y="1221779"/>
            <a:ext cx="81515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model = tf.keras.Sequential([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tf.keras.layers.Dense(10, activation=tf.nn.relu, input_shape=(4,)),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tf.keras.layers.Dense(10, activation=tf.nn.relu),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tf.keras.layers.Dense(3)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3479A4-AE48-450B-BB9A-CEC1245C8E71}"/>
              </a:ext>
            </a:extLst>
          </p:cNvPr>
          <p:cNvSpPr txBox="1"/>
          <p:nvPr/>
        </p:nvSpPr>
        <p:spPr>
          <a:xfrm>
            <a:off x="4090038" y="416269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(32,10)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93BE06-F7EE-47EB-AD6B-6AFC822B3DFF}"/>
              </a:ext>
            </a:extLst>
          </p:cNvPr>
          <p:cNvSpPr txBox="1"/>
          <p:nvPr/>
        </p:nvSpPr>
        <p:spPr>
          <a:xfrm>
            <a:off x="7376079" y="416121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(32,10)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36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497393" y="557684"/>
            <a:ext cx="4870244" cy="1502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rank_0_tensor = tf.constant(4)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print(rank_0_tensor)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# tf.Tensor(4, shape=(), dtype=int32)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3E503-7502-482B-85F1-3035F82F9418}"/>
              </a:ext>
            </a:extLst>
          </p:cNvPr>
          <p:cNvSpPr txBox="1"/>
          <p:nvPr/>
        </p:nvSpPr>
        <p:spPr>
          <a:xfrm>
            <a:off x="1060101" y="2416629"/>
            <a:ext cx="381836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DA1BD-4446-4293-9E7F-3CC5C0F189D3}"/>
              </a:ext>
            </a:extLst>
          </p:cNvPr>
          <p:cNvSpPr txBox="1"/>
          <p:nvPr/>
        </p:nvSpPr>
        <p:spPr>
          <a:xfrm>
            <a:off x="1909187" y="2416629"/>
            <a:ext cx="1261884" cy="60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스칼라</a:t>
            </a:r>
          </a:p>
        </p:txBody>
      </p:sp>
    </p:spTree>
    <p:extLst>
      <p:ext uri="{BB962C8B-B14F-4D97-AF65-F5344CB8AC3E}">
        <p14:creationId xmlns:p14="http://schemas.microsoft.com/office/powerpoint/2010/main" val="12336875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7177" y="7639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F980C4-533A-426A-9F4D-B06768036BD4}"/>
              </a:ext>
            </a:extLst>
          </p:cNvPr>
          <p:cNvGrpSpPr/>
          <p:nvPr/>
        </p:nvGrpSpPr>
        <p:grpSpPr>
          <a:xfrm>
            <a:off x="-36847" y="1221779"/>
            <a:ext cx="8504053" cy="3399615"/>
            <a:chOff x="-36847" y="1221779"/>
            <a:chExt cx="8504053" cy="3399615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A5DEB7C-AFF6-4CB2-AC12-128141DFB6DF}"/>
                </a:ext>
              </a:extLst>
            </p:cNvPr>
            <p:cNvSpPr txBox="1"/>
            <p:nvPr/>
          </p:nvSpPr>
          <p:spPr>
            <a:xfrm>
              <a:off x="7686223" y="3768529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(32,3)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D755FC8-07B2-4439-B6F4-114FFB91DF73}"/>
                </a:ext>
              </a:extLst>
            </p:cNvPr>
            <p:cNvSpPr/>
            <p:nvPr/>
          </p:nvSpPr>
          <p:spPr>
            <a:xfrm>
              <a:off x="4336794" y="3393541"/>
              <a:ext cx="477221" cy="477221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C4CCBFC7-E393-4A33-A31E-5C248E3A6542}"/>
                </a:ext>
              </a:extLst>
            </p:cNvPr>
            <p:cNvSpPr/>
            <p:nvPr/>
          </p:nvSpPr>
          <p:spPr>
            <a:xfrm>
              <a:off x="5456101" y="3393541"/>
              <a:ext cx="477221" cy="477221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D67FEE48-6724-4362-A230-E49AC4D19A29}"/>
                </a:ext>
              </a:extLst>
            </p:cNvPr>
            <p:cNvSpPr/>
            <p:nvPr/>
          </p:nvSpPr>
          <p:spPr>
            <a:xfrm>
              <a:off x="7032608" y="3393541"/>
              <a:ext cx="477221" cy="477221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5566D7C-A027-41EB-892F-7956A686652F}"/>
                </a:ext>
              </a:extLst>
            </p:cNvPr>
            <p:cNvCxnSpPr>
              <a:cxnSpLocks/>
              <a:stCxn id="82" idx="6"/>
              <a:endCxn id="83" idx="2"/>
            </p:cNvCxnSpPr>
            <p:nvPr/>
          </p:nvCxnSpPr>
          <p:spPr>
            <a:xfrm>
              <a:off x="4814015" y="3632152"/>
              <a:ext cx="642086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3DE93FEB-9750-4ED9-B95A-5BF5B4811D8E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5933322" y="3632152"/>
              <a:ext cx="1099286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48FCA4D-9EF9-4921-8883-7954F38FCB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5882" y="3166839"/>
              <a:ext cx="328465" cy="299986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DFE9DB0F-2033-4CB0-A487-FEF95FD6142D}"/>
                    </a:ext>
                  </a:extLst>
                </p:cNvPr>
                <p:cNvSpPr txBox="1"/>
                <p:nvPr/>
              </p:nvSpPr>
              <p:spPr>
                <a:xfrm>
                  <a:off x="3747652" y="2928946"/>
                  <a:ext cx="33150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DFE9DB0F-2033-4CB0-A487-FEF95FD61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652" y="2928946"/>
                  <a:ext cx="331501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4DD6A64D-7074-4A76-92ED-4930AE46D4ED}"/>
                </a:ext>
              </a:extLst>
            </p:cNvPr>
            <p:cNvCxnSpPr>
              <a:cxnSpLocks/>
              <a:endCxn id="82" idx="3"/>
            </p:cNvCxnSpPr>
            <p:nvPr/>
          </p:nvCxnSpPr>
          <p:spPr>
            <a:xfrm flipV="1">
              <a:off x="4050849" y="3800874"/>
              <a:ext cx="355832" cy="291831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690AF14-9104-4AD3-BD72-A7A6D16826CA}"/>
                    </a:ext>
                  </a:extLst>
                </p:cNvPr>
                <p:cNvSpPr txBox="1"/>
                <p:nvPr/>
              </p:nvSpPr>
              <p:spPr>
                <a:xfrm>
                  <a:off x="3837456" y="4095505"/>
                  <a:ext cx="2799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690AF14-9104-4AD3-BD72-A7A6D16826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456" y="4095505"/>
                  <a:ext cx="27994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6667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5E8C845-BCE4-40BE-BFC1-DA940A2966AA}"/>
                    </a:ext>
                  </a:extLst>
                </p:cNvPr>
                <p:cNvSpPr txBox="1"/>
                <p:nvPr/>
              </p:nvSpPr>
              <p:spPr>
                <a:xfrm>
                  <a:off x="5002259" y="3354162"/>
                  <a:ext cx="278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5E8C845-BCE4-40BE-BFC1-DA940A296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2259" y="3354162"/>
                  <a:ext cx="27834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444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6BE9202-44F7-40C7-B3A3-0805CBA50C4C}"/>
                    </a:ext>
                  </a:extLst>
                </p:cNvPr>
                <p:cNvSpPr txBox="1"/>
                <p:nvPr/>
              </p:nvSpPr>
              <p:spPr>
                <a:xfrm>
                  <a:off x="5939629" y="3353467"/>
                  <a:ext cx="29790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6BE9202-44F7-40C7-B3A3-0805CBA50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9629" y="3353467"/>
                  <a:ext cx="297902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4082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4F6FB6E3-92DE-4CC9-840D-261656E62AAA}"/>
                </a:ext>
              </a:extLst>
            </p:cNvPr>
            <p:cNvCxnSpPr>
              <a:cxnSpLocks/>
            </p:cNvCxnSpPr>
            <p:nvPr/>
          </p:nvCxnSpPr>
          <p:spPr>
            <a:xfrm>
              <a:off x="6753925" y="3160794"/>
              <a:ext cx="328465" cy="299986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9EF8C6F-3847-4FE9-8FBA-180699855D3C}"/>
                    </a:ext>
                  </a:extLst>
                </p:cNvPr>
                <p:cNvSpPr txBox="1"/>
                <p:nvPr/>
              </p:nvSpPr>
              <p:spPr>
                <a:xfrm>
                  <a:off x="6379975" y="2922901"/>
                  <a:ext cx="33150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9EF8C6F-3847-4FE9-8FBA-180699855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9975" y="2922901"/>
                  <a:ext cx="331501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70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DB445584-24C6-40B4-BCF5-1C91FC8C3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8892" y="3794830"/>
              <a:ext cx="355832" cy="291831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BAD6E4-ECD7-460D-8BC8-0C47B667A7BD}"/>
                    </a:ext>
                  </a:extLst>
                </p:cNvPr>
                <p:cNvSpPr txBox="1"/>
                <p:nvPr/>
              </p:nvSpPr>
              <p:spPr>
                <a:xfrm>
                  <a:off x="6431637" y="4029916"/>
                  <a:ext cx="2799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BAD6E4-ECD7-460D-8BC8-0C47B667A7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1637" y="4029916"/>
                  <a:ext cx="279948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4348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883CAB01-988E-4FB9-9E8B-9E354F69F89F}"/>
                </a:ext>
              </a:extLst>
            </p:cNvPr>
            <p:cNvCxnSpPr>
              <a:cxnSpLocks/>
            </p:cNvCxnSpPr>
            <p:nvPr/>
          </p:nvCxnSpPr>
          <p:spPr>
            <a:xfrm>
              <a:off x="7533538" y="3634172"/>
              <a:ext cx="421872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4130020-5744-40BB-B1FD-ECEBBF05DCF8}"/>
                    </a:ext>
                  </a:extLst>
                </p:cNvPr>
                <p:cNvSpPr txBox="1"/>
                <p:nvPr/>
              </p:nvSpPr>
              <p:spPr>
                <a:xfrm>
                  <a:off x="7988094" y="3483954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4130020-5744-40BB-B1FD-ECEBBF05D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094" y="3483954"/>
                  <a:ext cx="23083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4C54FF-7D9F-4242-A412-8A9ACFA26B74}"/>
                </a:ext>
              </a:extLst>
            </p:cNvPr>
            <p:cNvSpPr txBox="1"/>
            <p:nvPr/>
          </p:nvSpPr>
          <p:spPr>
            <a:xfrm>
              <a:off x="4142563" y="3354162"/>
              <a:ext cx="647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*</a:t>
              </a:r>
              <a:endParaRPr lang="ko-KR" altLang="en-US" sz="140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6CCEC9-F931-4419-9437-D23768FF5A2E}"/>
                </a:ext>
              </a:extLst>
            </p:cNvPr>
            <p:cNvSpPr txBox="1"/>
            <p:nvPr/>
          </p:nvSpPr>
          <p:spPr>
            <a:xfrm>
              <a:off x="4142563" y="3709918"/>
              <a:ext cx="647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lang="ko-KR" altLang="en-US" sz="140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8111B2D-1F38-4239-8560-12F307A2BDB9}"/>
                </a:ext>
              </a:extLst>
            </p:cNvPr>
            <p:cNvSpPr txBox="1"/>
            <p:nvPr/>
          </p:nvSpPr>
          <p:spPr>
            <a:xfrm>
              <a:off x="6760233" y="3300109"/>
              <a:ext cx="647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*</a:t>
              </a:r>
              <a:endParaRPr lang="ko-KR" altLang="en-US" sz="140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CE748CD-4448-40F9-B77A-AD28BC5C8838}"/>
                </a:ext>
              </a:extLst>
            </p:cNvPr>
            <p:cNvSpPr txBox="1"/>
            <p:nvPr/>
          </p:nvSpPr>
          <p:spPr>
            <a:xfrm>
              <a:off x="6760233" y="3655866"/>
              <a:ext cx="647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lang="ko-KR" altLang="en-US" sz="140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70941EC-8D69-416C-AD35-E75D5F9088CE}"/>
                </a:ext>
              </a:extLst>
            </p:cNvPr>
            <p:cNvSpPr/>
            <p:nvPr/>
          </p:nvSpPr>
          <p:spPr>
            <a:xfrm>
              <a:off x="1646714" y="3388483"/>
              <a:ext cx="477221" cy="477221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EEE172EE-01E9-4577-9299-E89F0DE79C8A}"/>
                </a:ext>
              </a:extLst>
            </p:cNvPr>
            <p:cNvCxnSpPr>
              <a:cxnSpLocks/>
              <a:stCxn id="106" idx="6"/>
              <a:endCxn id="107" idx="2"/>
            </p:cNvCxnSpPr>
            <p:nvPr/>
          </p:nvCxnSpPr>
          <p:spPr>
            <a:xfrm>
              <a:off x="2123934" y="3627094"/>
              <a:ext cx="740317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9A9B731-3D6C-408D-AD09-560DF5305CD0}"/>
                </a:ext>
              </a:extLst>
            </p:cNvPr>
            <p:cNvSpPr/>
            <p:nvPr/>
          </p:nvSpPr>
          <p:spPr>
            <a:xfrm>
              <a:off x="2864252" y="3388483"/>
              <a:ext cx="477221" cy="477221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5EB6F2C-4629-4144-B49A-E411EE262262}"/>
                </a:ext>
              </a:extLst>
            </p:cNvPr>
            <p:cNvCxnSpPr>
              <a:cxnSpLocks/>
            </p:cNvCxnSpPr>
            <p:nvPr/>
          </p:nvCxnSpPr>
          <p:spPr>
            <a:xfrm>
              <a:off x="1385802" y="3161781"/>
              <a:ext cx="328465" cy="299986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CF6A467-A84B-4C04-993B-846BE82D7F4E}"/>
                    </a:ext>
                  </a:extLst>
                </p:cNvPr>
                <p:cNvSpPr txBox="1"/>
                <p:nvPr/>
              </p:nvSpPr>
              <p:spPr>
                <a:xfrm>
                  <a:off x="1011852" y="2923888"/>
                  <a:ext cx="3273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CF6A467-A84B-4C04-993B-846BE82D7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852" y="2923888"/>
                  <a:ext cx="32733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370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D6602E7-C488-4E9C-8A1C-FF669687DCE7}"/>
                </a:ext>
              </a:extLst>
            </p:cNvPr>
            <p:cNvCxnSpPr>
              <a:cxnSpLocks/>
              <a:stCxn id="115" idx="3"/>
              <a:endCxn id="106" idx="2"/>
            </p:cNvCxnSpPr>
            <p:nvPr/>
          </p:nvCxnSpPr>
          <p:spPr>
            <a:xfrm>
              <a:off x="502839" y="3620781"/>
              <a:ext cx="1143875" cy="6313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A288021-533E-4B2A-9201-8514A1ACA42A}"/>
                </a:ext>
              </a:extLst>
            </p:cNvPr>
            <p:cNvSpPr txBox="1"/>
            <p:nvPr/>
          </p:nvSpPr>
          <p:spPr>
            <a:xfrm>
              <a:off x="400247" y="3513059"/>
              <a:ext cx="10259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40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FF612AA3-D862-4FB1-BCCA-2CCAB5390B02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flipV="1">
              <a:off x="1360769" y="3795816"/>
              <a:ext cx="355832" cy="291831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A321CF1-62CE-4212-8C7F-3088DE20D602}"/>
                    </a:ext>
                  </a:extLst>
                </p:cNvPr>
                <p:cNvSpPr txBox="1"/>
                <p:nvPr/>
              </p:nvSpPr>
              <p:spPr>
                <a:xfrm>
                  <a:off x="1147376" y="4090447"/>
                  <a:ext cx="27578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A321CF1-62CE-4212-8C7F-3088DE20D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376" y="4090447"/>
                  <a:ext cx="27578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4444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664845B-99F1-4526-B5DA-7B33ED89FEB4}"/>
                    </a:ext>
                  </a:extLst>
                </p:cNvPr>
                <p:cNvSpPr txBox="1"/>
                <p:nvPr/>
              </p:nvSpPr>
              <p:spPr>
                <a:xfrm>
                  <a:off x="2312178" y="3349104"/>
                  <a:ext cx="27417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664845B-99F1-4526-B5DA-7B33ED89F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2178" y="3349104"/>
                  <a:ext cx="27417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4444" b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A3A0584-D65C-4928-979F-B33D31AF8F1C}"/>
                </a:ext>
              </a:extLst>
            </p:cNvPr>
            <p:cNvSpPr txBox="1"/>
            <p:nvPr/>
          </p:nvSpPr>
          <p:spPr>
            <a:xfrm>
              <a:off x="1452483" y="3349104"/>
              <a:ext cx="647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*</a:t>
              </a:r>
              <a:endParaRPr lang="ko-KR" altLang="en-US" sz="140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13CB681-C687-4213-B1DF-628A046E60C8}"/>
                </a:ext>
              </a:extLst>
            </p:cNvPr>
            <p:cNvSpPr txBox="1"/>
            <p:nvPr/>
          </p:nvSpPr>
          <p:spPr>
            <a:xfrm>
              <a:off x="1452483" y="3704860"/>
              <a:ext cx="647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+</a:t>
              </a:r>
              <a:endParaRPr lang="ko-KR" altLang="en-US" sz="140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008B4985-1BF0-4D97-86A3-6FE0FAC45CAC}"/>
                </a:ext>
              </a:extLst>
            </p:cNvPr>
            <p:cNvCxnSpPr>
              <a:cxnSpLocks/>
              <a:stCxn id="107" idx="6"/>
              <a:endCxn id="82" idx="2"/>
            </p:cNvCxnSpPr>
            <p:nvPr/>
          </p:nvCxnSpPr>
          <p:spPr>
            <a:xfrm>
              <a:off x="3341472" y="3627094"/>
              <a:ext cx="995322" cy="5058"/>
            </a:xfrm>
            <a:prstGeom prst="straightConnector1">
              <a:avLst/>
            </a:prstGeom>
            <a:ln w="28575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CCD48EC-6AD1-482C-9AD2-C5AE55967285}"/>
                    </a:ext>
                  </a:extLst>
                </p:cNvPr>
                <p:cNvSpPr txBox="1"/>
                <p:nvPr/>
              </p:nvSpPr>
              <p:spPr>
                <a:xfrm>
                  <a:off x="3489338" y="3382098"/>
                  <a:ext cx="2937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CCD48EC-6AD1-482C-9AD2-C5AE559672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338" y="3382098"/>
                  <a:ext cx="293734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82"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C01C15-245B-479B-AD81-FE13D15794C1}"/>
                </a:ext>
              </a:extLst>
            </p:cNvPr>
            <p:cNvSpPr txBox="1"/>
            <p:nvPr/>
          </p:nvSpPr>
          <p:spPr>
            <a:xfrm>
              <a:off x="-36847" y="3252119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(32,4)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A9528C0-961D-4CD8-9E14-D0AA27EE1A4F}"/>
                </a:ext>
              </a:extLst>
            </p:cNvPr>
            <p:cNvSpPr txBox="1"/>
            <p:nvPr/>
          </p:nvSpPr>
          <p:spPr>
            <a:xfrm>
              <a:off x="1244185" y="2757568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(4,10)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3C6F7DC-274A-43DB-8C24-4E263F1D1B7F}"/>
                </a:ext>
              </a:extLst>
            </p:cNvPr>
            <p:cNvSpPr txBox="1"/>
            <p:nvPr/>
          </p:nvSpPr>
          <p:spPr>
            <a:xfrm>
              <a:off x="897717" y="4313617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(10,)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DDF218C-DC61-426F-A4CE-04F6E3F3E2FE}"/>
                </a:ext>
              </a:extLst>
            </p:cNvPr>
            <p:cNvSpPr txBox="1"/>
            <p:nvPr/>
          </p:nvSpPr>
          <p:spPr>
            <a:xfrm>
              <a:off x="3823156" y="429519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(20,)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9C5E917-8FDA-42FE-B4A3-9B02F1D3F42E}"/>
                </a:ext>
              </a:extLst>
            </p:cNvPr>
            <p:cNvSpPr txBox="1"/>
            <p:nvPr/>
          </p:nvSpPr>
          <p:spPr>
            <a:xfrm>
              <a:off x="6681615" y="2873407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(20,3)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A0117DF-6E46-4F41-B383-5EC7EB8EC350}"/>
                </a:ext>
              </a:extLst>
            </p:cNvPr>
            <p:cNvSpPr txBox="1"/>
            <p:nvPr/>
          </p:nvSpPr>
          <p:spPr>
            <a:xfrm>
              <a:off x="6605932" y="4240002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(3,)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DB501B-3F3D-48E0-8731-E2929FEC1EDE}"/>
                </a:ext>
              </a:extLst>
            </p:cNvPr>
            <p:cNvGrpSpPr/>
            <p:nvPr/>
          </p:nvGrpSpPr>
          <p:grpSpPr>
            <a:xfrm>
              <a:off x="2929036" y="3525435"/>
              <a:ext cx="301880" cy="150218"/>
              <a:chOff x="3366296" y="2710695"/>
              <a:chExt cx="371108" cy="184667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27EF2EEF-680F-4B66-B38C-593D69E849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6296" y="2884855"/>
                <a:ext cx="24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E65BA45C-75E1-4801-A12D-C11A316465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8689" y="2710695"/>
                <a:ext cx="138715" cy="1846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C2BB1491-BF2E-429E-B0DA-26C317E6FA0F}"/>
                </a:ext>
              </a:extLst>
            </p:cNvPr>
            <p:cNvGrpSpPr/>
            <p:nvPr/>
          </p:nvGrpSpPr>
          <p:grpSpPr>
            <a:xfrm>
              <a:off x="5533613" y="3532315"/>
              <a:ext cx="301880" cy="150218"/>
              <a:chOff x="3366296" y="2710695"/>
              <a:chExt cx="371108" cy="184667"/>
            </a:xfrm>
          </p:grpSpPr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A9834922-C0C6-4262-BF81-D7AF1ACF1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6296" y="2884855"/>
                <a:ext cx="24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65D19989-551E-43F8-A200-4AB7D7B648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8689" y="2710695"/>
                <a:ext cx="138715" cy="1846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2CBF908A-EF8D-4243-BDA5-F843ADD293CB}"/>
                </a:ext>
              </a:extLst>
            </p:cNvPr>
            <p:cNvSpPr txBox="1"/>
            <p:nvPr/>
          </p:nvSpPr>
          <p:spPr>
            <a:xfrm>
              <a:off x="1639045" y="2440398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layer1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4536C5-A800-4C83-B332-E92147980A54}"/>
                </a:ext>
              </a:extLst>
            </p:cNvPr>
            <p:cNvSpPr/>
            <p:nvPr/>
          </p:nvSpPr>
          <p:spPr>
            <a:xfrm>
              <a:off x="621664" y="2771905"/>
              <a:ext cx="2842897" cy="182873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9C0612C-5B79-436A-9A81-D47E51A7B6B4}"/>
                </a:ext>
              </a:extLst>
            </p:cNvPr>
            <p:cNvSpPr/>
            <p:nvPr/>
          </p:nvSpPr>
          <p:spPr>
            <a:xfrm>
              <a:off x="3745227" y="2771905"/>
              <a:ext cx="2539160" cy="182873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5F649AC-8782-43B8-8511-177028F8943E}"/>
                </a:ext>
              </a:extLst>
            </p:cNvPr>
            <p:cNvSpPr txBox="1"/>
            <p:nvPr/>
          </p:nvSpPr>
          <p:spPr>
            <a:xfrm>
              <a:off x="4348772" y="2436965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layer2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2FCB9D52-7094-496C-AF86-4504AEB81DEE}"/>
                </a:ext>
              </a:extLst>
            </p:cNvPr>
            <p:cNvSpPr/>
            <p:nvPr/>
          </p:nvSpPr>
          <p:spPr>
            <a:xfrm>
              <a:off x="6376102" y="2771905"/>
              <a:ext cx="1214534" cy="182873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F81F452-AFB1-433F-8F31-AD42824ED056}"/>
                </a:ext>
              </a:extLst>
            </p:cNvPr>
            <p:cNvSpPr txBox="1"/>
            <p:nvPr/>
          </p:nvSpPr>
          <p:spPr>
            <a:xfrm>
              <a:off x="6648458" y="2436965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layer3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2537B08-F91F-4094-AD6E-B0BFB1CC1595}"/>
                </a:ext>
              </a:extLst>
            </p:cNvPr>
            <p:cNvSpPr txBox="1"/>
            <p:nvPr/>
          </p:nvSpPr>
          <p:spPr>
            <a:xfrm>
              <a:off x="676818" y="1221779"/>
              <a:ext cx="72410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model = tf.keras.Sequential([</a:t>
              </a:r>
            </a:p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  tf.keras.layers.Dense(10, activation=tf.nn.relu, input_shape=(4,)),  </a:t>
              </a:r>
            </a:p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  tf.keras.layers.Dense(20, activation=tf.nn.relu),</a:t>
              </a:r>
            </a:p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  tf.keras.layers.Dense(3)</a:t>
              </a:r>
            </a:p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rPr>
                <a:t>])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1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4100" name="Picture 4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A1F14B1A-1192-4C86-A9F2-419286630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73" y="1583532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710450-603F-4F07-9E8D-881D54B7AD92}"/>
              </a:ext>
            </a:extLst>
          </p:cNvPr>
          <p:cNvSpPr txBox="1"/>
          <p:nvPr/>
        </p:nvSpPr>
        <p:spPr>
          <a:xfrm>
            <a:off x="2726955" y="116795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277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D3C272-6C54-4330-94A5-106F13B3560B}"/>
              </a:ext>
            </a:extLst>
          </p:cNvPr>
          <p:cNvSpPr txBox="1"/>
          <p:nvPr/>
        </p:nvSpPr>
        <p:spPr>
          <a:xfrm>
            <a:off x="1103814" y="225025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183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CB211E-7744-4EEF-A20D-129ADB48E39B}"/>
              </a:ext>
            </a:extLst>
          </p:cNvPr>
          <p:cNvSpPr txBox="1"/>
          <p:nvPr/>
        </p:nvSpPr>
        <p:spPr>
          <a:xfrm>
            <a:off x="4705774" y="1650162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(1,183,277,3) =&gt; (1,152073)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AB44-904E-4D16-A627-4DE21B94BB05}"/>
              </a:ext>
            </a:extLst>
          </p:cNvPr>
          <p:cNvSpPr txBox="1"/>
          <p:nvPr/>
        </p:nvSpPr>
        <p:spPr>
          <a:xfrm>
            <a:off x="6136482" y="127158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flatten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3A2913F-4B92-4387-A74B-C69462BE7DB6}"/>
              </a:ext>
            </a:extLst>
          </p:cNvPr>
          <p:cNvSpPr txBox="1"/>
          <p:nvPr/>
        </p:nvSpPr>
        <p:spPr>
          <a:xfrm>
            <a:off x="4705773" y="2196659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(1,152073)(152073,256)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pic>
        <p:nvPicPr>
          <p:cNvPr id="77" name="Picture 4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C19AE14B-B7D3-4C22-9DC7-85327A79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71" y="4196927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26FD0D4-1597-4BA3-A6B4-726B5C90D9A9}"/>
              </a:ext>
            </a:extLst>
          </p:cNvPr>
          <p:cNvSpPr txBox="1"/>
          <p:nvPr/>
        </p:nvSpPr>
        <p:spPr>
          <a:xfrm>
            <a:off x="2726953" y="378135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277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D6899F-B4D8-4676-BD0C-9B1FCAD4BA99}"/>
              </a:ext>
            </a:extLst>
          </p:cNvPr>
          <p:cNvSpPr txBox="1"/>
          <p:nvPr/>
        </p:nvSpPr>
        <p:spPr>
          <a:xfrm>
            <a:off x="1103812" y="4863647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183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D7CDB9-0034-4CB7-8B05-B7250B9C2D87}"/>
              </a:ext>
            </a:extLst>
          </p:cNvPr>
          <p:cNvSpPr txBox="1"/>
          <p:nvPr/>
        </p:nvSpPr>
        <p:spPr>
          <a:xfrm>
            <a:off x="4705772" y="4263557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(1,183,277,3)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202C63B-3CB3-493E-89CB-CC1D901D63FB}"/>
              </a:ext>
            </a:extLst>
          </p:cNvPr>
          <p:cNvSpPr txBox="1"/>
          <p:nvPr/>
        </p:nvSpPr>
        <p:spPr>
          <a:xfrm>
            <a:off x="4764656" y="3877689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filter(weight) : (27,18,3,1)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0097A0-F6A8-448B-AA57-15CA9AF4C9D6}"/>
              </a:ext>
            </a:extLst>
          </p:cNvPr>
          <p:cNvSpPr/>
          <p:nvPr/>
        </p:nvSpPr>
        <p:spPr>
          <a:xfrm>
            <a:off x="1715241" y="4196927"/>
            <a:ext cx="310008" cy="203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83" name="Picture 4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38913A15-13F7-40E2-9632-9FC5824AB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1" r="17717" b="81457"/>
          <a:stretch/>
        </p:blipFill>
        <p:spPr bwMode="auto">
          <a:xfrm>
            <a:off x="4764656" y="5388787"/>
            <a:ext cx="957264" cy="32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5581B8F2-C058-4BE0-96F8-244C9378A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5" t="23186" r="27666" b="63013"/>
          <a:stretch/>
        </p:blipFill>
        <p:spPr bwMode="auto">
          <a:xfrm>
            <a:off x="5991920" y="5388787"/>
            <a:ext cx="607859" cy="23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F2FE868-5401-4A02-8C9E-35271B27C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0" t="36607" r="23675" b="46705"/>
          <a:stretch/>
        </p:blipFill>
        <p:spPr bwMode="auto">
          <a:xfrm>
            <a:off x="6844441" y="5388787"/>
            <a:ext cx="853679" cy="28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6FF2547-5457-41AA-A7F6-F84014458212}"/>
              </a:ext>
            </a:extLst>
          </p:cNvPr>
          <p:cNvSpPr txBox="1"/>
          <p:nvPr/>
        </p:nvSpPr>
        <p:spPr>
          <a:xfrm>
            <a:off x="4705771" y="4745896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고양이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:0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030886" y="4570293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886" y="4570293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>
            <a:off x="2325804" y="46927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9086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CB4E9-D62D-4263-8A44-33EAC5EDDCF8}"/>
              </a:ext>
            </a:extLst>
          </p:cNvPr>
          <p:cNvSpPr txBox="1"/>
          <p:nvPr/>
        </p:nvSpPr>
        <p:spPr>
          <a:xfrm>
            <a:off x="6175772" y="2542901"/>
            <a:ext cx="748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[63]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[48]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[49]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[28]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[21]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[20]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correlate</a:t>
            </a:r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w, mode='</a:t>
            </a:r>
            <a:r>
              <a:rPr lang="fr-FR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</a:t>
            </a:r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849045" y="3786604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4824802" y="424034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02" y="4240342"/>
                <a:ext cx="33624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6400331-4584-46B2-8DE2-D25EFE274C01}"/>
              </a:ext>
            </a:extLst>
          </p:cNvPr>
          <p:cNvSpPr txBox="1"/>
          <p:nvPr/>
        </p:nvSpPr>
        <p:spPr>
          <a:xfrm>
            <a:off x="6675916" y="2847225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(N-F+1)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3B81633-9EE9-4F71-9C67-30CF8A56670D}"/>
              </a:ext>
            </a:extLst>
          </p:cNvPr>
          <p:cNvSpPr txBox="1"/>
          <p:nvPr/>
        </p:nvSpPr>
        <p:spPr>
          <a:xfrm>
            <a:off x="7481344" y="285461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(9-4+1)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/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blipFill>
                <a:blip r:embed="rId4"/>
                <a:stretch>
                  <a:fillRect l="-4545" r="-68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05990" y="1378201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A0981-96B4-4053-A06E-305445D21EBF}"/>
              </a:ext>
            </a:extLst>
          </p:cNvPr>
          <p:cNvSpPr txBox="1"/>
          <p:nvPr/>
        </p:nvSpPr>
        <p:spPr>
          <a:xfrm>
            <a:off x="6382941" y="256150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N-F+1+2P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F324F53-2AF8-450E-B133-90D3884A02E6}"/>
              </a:ext>
            </a:extLst>
          </p:cNvPr>
          <p:cNvSpPr txBox="1"/>
          <p:nvPr/>
        </p:nvSpPr>
        <p:spPr>
          <a:xfrm>
            <a:off x="6382941" y="3026548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9-4+1+2*3 =&gt; 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44597" cy="227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44597" cy="227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correlate</a:t>
            </a:r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w, mode='</a:t>
            </a:r>
            <a:r>
              <a:rPr lang="fr-FR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same</a:t>
            </a:r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9D1BCC7-8D87-4F43-A6F7-3F4088F3FAC9}"/>
              </a:ext>
            </a:extLst>
          </p:cNvPr>
          <p:cNvSpPr txBox="1"/>
          <p:nvPr/>
        </p:nvSpPr>
        <p:spPr>
          <a:xfrm>
            <a:off x="6382941" y="256150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N-F+1+P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A66A6C-1A01-4959-8E47-92012E318A08}"/>
              </a:ext>
            </a:extLst>
          </p:cNvPr>
          <p:cNvSpPr txBox="1"/>
          <p:nvPr/>
        </p:nvSpPr>
        <p:spPr>
          <a:xfrm>
            <a:off x="6382941" y="3026548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9-4+1+3 =&gt; 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497393" y="557684"/>
            <a:ext cx="6516528" cy="1502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rank_1_tensor = tf.constant([2.0, 3.0, 4.0])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print(rank_1_tensor)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# tf.Tensor([2. 3. 4.], shape=(3,), dtype=float32)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DA1BD-4446-4293-9E7F-3CC5C0F189D3}"/>
              </a:ext>
            </a:extLst>
          </p:cNvPr>
          <p:cNvSpPr txBox="1"/>
          <p:nvPr/>
        </p:nvSpPr>
        <p:spPr>
          <a:xfrm>
            <a:off x="2406580" y="2424163"/>
            <a:ext cx="902811" cy="60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벡터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A70207-542F-4C70-B5A6-C5DDA5DCFEA7}"/>
              </a:ext>
            </a:extLst>
          </p:cNvPr>
          <p:cNvSpPr/>
          <p:nvPr/>
        </p:nvSpPr>
        <p:spPr>
          <a:xfrm>
            <a:off x="899327" y="2502040"/>
            <a:ext cx="446147" cy="4461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3548D3-4FE9-49A1-B957-38E8EDF64897}"/>
              </a:ext>
            </a:extLst>
          </p:cNvPr>
          <p:cNvSpPr/>
          <p:nvPr/>
        </p:nvSpPr>
        <p:spPr>
          <a:xfrm>
            <a:off x="1345474" y="2502039"/>
            <a:ext cx="446147" cy="4461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CCF7C0-63EE-433A-9249-BE10AA55F740}"/>
              </a:ext>
            </a:extLst>
          </p:cNvPr>
          <p:cNvSpPr/>
          <p:nvPr/>
        </p:nvSpPr>
        <p:spPr>
          <a:xfrm>
            <a:off x="1791621" y="2502038"/>
            <a:ext cx="446147" cy="4461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919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A72D5-A013-4EDC-9537-D441396125C1}"/>
              </a:ext>
            </a:extLst>
          </p:cNvPr>
          <p:cNvSpPr txBox="1"/>
          <p:nvPr/>
        </p:nvSpPr>
        <p:spPr>
          <a:xfrm>
            <a:off x="5979024" y="256507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O=N-F+P+1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552FF7-143F-4BE7-99C4-19CB2F6A0A0D}"/>
              </a:ext>
            </a:extLst>
          </p:cNvPr>
          <p:cNvSpPr txBox="1"/>
          <p:nvPr/>
        </p:nvSpPr>
        <p:spPr>
          <a:xfrm>
            <a:off x="5991922" y="303578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9=9-4+3+1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35837D-CBE6-4DD3-9CE6-6486A44A4E2F}"/>
              </a:ext>
            </a:extLst>
          </p:cNvPr>
          <p:cNvSpPr txBox="1"/>
          <p:nvPr/>
        </p:nvSpPr>
        <p:spPr>
          <a:xfrm>
            <a:off x="7847115" y="254553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O=(N-F+P)/S+1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4ADC38-E31B-475C-BA44-821994AC94DD}"/>
              </a:ext>
            </a:extLst>
          </p:cNvPr>
          <p:cNvSpPr txBox="1"/>
          <p:nvPr/>
        </p:nvSpPr>
        <p:spPr>
          <a:xfrm>
            <a:off x="7865761" y="3035787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5=(9-4+3)/2+1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CCAB111-2CFB-4D9B-9C98-0D87E22664FF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77DE4DD-3319-4944-9F61-4527AD394F21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F85360D-48BA-4BCF-AD85-9C7F35804AD6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2554AF8-9957-46A9-8C1F-78018F6D2DC9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8719370-567F-49C8-9146-D85014F9CCC0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5344AB1-F4CD-413B-9D16-DE09AEC336DC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F538DE5-E179-469B-A32D-88CD2AF599A8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B0F953F-2F24-43B2-8733-8947457C43C3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57AE16B-27DA-49E8-A7B1-79BF2A3F1CE8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247BC2F-DCB5-4995-82C1-595192A3FE95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B3A57C4D-72E9-435F-89D6-9D386168437A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B3A57C4D-72E9-435F-89D6-9D3861684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FF7FECC-EB69-450A-A5F1-F30F661EA443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4F24946-C16C-4DCF-A8F2-0919359515FC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27EE5EE-3C0D-4348-837E-DC0E0B2F8EAF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16F13C0-49D5-4609-BCFD-EA8CC4E5FB64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0F89AC-62CB-4673-9097-98E5A36C89A1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655995C-9223-4946-8BE5-E87898F15B14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AD13112D-D763-45F9-A56B-261A65301728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58D19B8-996F-40B9-8FF8-D28339C962AB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04B7965-617D-41D0-9537-0A2A242FE3B2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113E6D4-F346-439E-B5EA-512E80175CE1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4C7CC11-AAA7-4EA5-B499-0EBCF874E511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91D1927-6DD7-42FF-AE32-60E3FF49A703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5B12100-595D-42DD-A30C-AAD1B785BB69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210CDBD-3572-4EA5-8665-DA1567104452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032B2BD-703F-4627-86CF-660EEEFBF024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00A6BF-26CA-401E-A4F1-5341B203D7DC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A1335AA-BF67-4EFF-A519-9DF07FF84844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E8FA5CC-AD97-4ADD-9705-CC12A9ED280F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FF7F4A0-F34A-4C3D-8F72-9E7C4EEB4478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9E85A6A-E974-46FF-8236-81D4D207CB0B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0C1BB56-805F-4CBD-8BA1-3064F54F6B5C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D8A12C8-E29C-46FB-877D-EB3FF54BB7CE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40CABCF-8A78-4205-AE88-E0E808643E90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6AA0B811-C9B0-45EB-97A4-6A4AC50E2F01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B8090049-198C-4629-AD3B-234621883D7C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16D3E774-2A34-41A8-A98E-6EB5EA947C53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438F3517-D278-4DB5-A492-1B69CBD5770D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829B2030-61AD-4F38-A601-71E311535029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1B7CB95-BA52-4CEA-A7BA-6D9A493D171D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EA85C4BE-3502-4567-BDC4-F5A8D2F8EC46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8552400-856E-4D2B-85BA-8C99081D511B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06F28376-033E-4158-A8B5-034DD32FB50B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4394D857-2FF2-4D00-B9B0-578BE87E1626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EDC60D2-0CC5-44CE-8898-92DCEA39A353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B04838E-37A1-4EE1-8A42-114BB706ADA7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DE03429-C4DB-4AB0-AB51-BD1F22FE481B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23F61E2B-0A93-433D-AC21-6D2719BBCD2D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오른쪽 중괄호 238">
            <a:extLst>
              <a:ext uri="{FF2B5EF4-FFF2-40B4-BE49-F238E27FC236}">
                <a16:creationId xmlns:a16="http://schemas.microsoft.com/office/drawing/2014/main" id="{8FD1446E-9F23-4223-A921-22A0DAF43CF6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E18E2F8-7EB7-4309-9AF0-F0A9066ED004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오른쪽 중괄호 240">
            <a:extLst>
              <a:ext uri="{FF2B5EF4-FFF2-40B4-BE49-F238E27FC236}">
                <a16:creationId xmlns:a16="http://schemas.microsoft.com/office/drawing/2014/main" id="{6010CFBE-D494-4034-BC8C-4FAF86B0873B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4FC15A0-883E-46A0-80D5-584CD4BDF037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9AE5FFD6-025E-479F-8F05-66C2763B6C9F}"/>
              </a:ext>
            </a:extLst>
          </p:cNvPr>
          <p:cNvCxnSpPr>
            <a:cxnSpLocks/>
            <a:endCxn id="182" idx="1"/>
          </p:cNvCxnSpPr>
          <p:nvPr/>
        </p:nvCxnSpPr>
        <p:spPr>
          <a:xfrm>
            <a:off x="1724297" y="3317012"/>
            <a:ext cx="464855" cy="455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D5355368-5EAE-47E9-BFC0-51FB3F6FCEA8}"/>
              </a:ext>
            </a:extLst>
          </p:cNvPr>
          <p:cNvSpPr txBox="1"/>
          <p:nvPr/>
        </p:nvSpPr>
        <p:spPr>
          <a:xfrm>
            <a:off x="1476654" y="3450992"/>
            <a:ext cx="871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stride=2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773196" y="198817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1141052" y="198817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1508908" y="198817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773196" y="235603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1141052" y="235603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1508908" y="235603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773196" y="272388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1141052" y="272388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1508908" y="272388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1189366" y="166501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2513921" y="1680398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CC4A4B-F1D0-4892-8C08-5F7F4FB142CF}"/>
              </a:ext>
            </a:extLst>
          </p:cNvPr>
          <p:cNvGrpSpPr/>
          <p:nvPr/>
        </p:nvGrpSpPr>
        <p:grpSpPr>
          <a:xfrm>
            <a:off x="2305998" y="1995709"/>
            <a:ext cx="735712" cy="735712"/>
            <a:chOff x="3784460" y="2060033"/>
            <a:chExt cx="735712" cy="7357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DF210BA-9B65-454C-9818-A10BC5E41CED}"/>
                </a:ext>
              </a:extLst>
            </p:cNvPr>
            <p:cNvSpPr/>
            <p:nvPr/>
          </p:nvSpPr>
          <p:spPr>
            <a:xfrm>
              <a:off x="3784460" y="2060033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4FAA474-0C29-40E4-B947-429433BAA48F}"/>
                </a:ext>
              </a:extLst>
            </p:cNvPr>
            <p:cNvSpPr/>
            <p:nvPr/>
          </p:nvSpPr>
          <p:spPr>
            <a:xfrm>
              <a:off x="4152316" y="2060033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1969DD-8028-43CA-9EAA-5E5F3CF3320C}"/>
                </a:ext>
              </a:extLst>
            </p:cNvPr>
            <p:cNvSpPr/>
            <p:nvPr/>
          </p:nvSpPr>
          <p:spPr>
            <a:xfrm>
              <a:off x="3784460" y="2427889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A610FA3-515C-403E-9714-0F4EC7293940}"/>
                </a:ext>
              </a:extLst>
            </p:cNvPr>
            <p:cNvSpPr/>
            <p:nvPr/>
          </p:nvSpPr>
          <p:spPr>
            <a:xfrm>
              <a:off x="4152316" y="2427889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6928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</a:t>
            </a:r>
            <a:r>
              <a:rPr lang="fr-FR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</a:t>
            </a:r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48032" y="3895592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01F00EC4-7D0C-4641-8E2B-0BD763C09ECD}"/>
              </a:ext>
            </a:extLst>
          </p:cNvPr>
          <p:cNvSpPr txBox="1"/>
          <p:nvPr/>
        </p:nvSpPr>
        <p:spPr>
          <a:xfrm>
            <a:off x="3897788" y="1680398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C9C060C-8014-4FC5-BB07-61A8C38D8473}"/>
              </a:ext>
            </a:extLst>
          </p:cNvPr>
          <p:cNvSpPr/>
          <p:nvPr/>
        </p:nvSpPr>
        <p:spPr>
          <a:xfrm>
            <a:off x="3689865" y="199570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83DF8A-95D2-478C-9E26-27BD939888CE}"/>
              </a:ext>
            </a:extLst>
          </p:cNvPr>
          <p:cNvSpPr/>
          <p:nvPr/>
        </p:nvSpPr>
        <p:spPr>
          <a:xfrm>
            <a:off x="4057721" y="199570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B3666AB-0B4C-4097-80AB-B68593B43B2F}"/>
              </a:ext>
            </a:extLst>
          </p:cNvPr>
          <p:cNvSpPr/>
          <p:nvPr/>
        </p:nvSpPr>
        <p:spPr>
          <a:xfrm>
            <a:off x="3689865" y="236356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41BC3E7-1D5C-4440-9533-1D775980385D}"/>
              </a:ext>
            </a:extLst>
          </p:cNvPr>
          <p:cNvSpPr/>
          <p:nvPr/>
        </p:nvSpPr>
        <p:spPr>
          <a:xfrm>
            <a:off x="4057721" y="236356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2D1B8E2-D6CA-42D3-8084-E93182C7B2AC}"/>
              </a:ext>
            </a:extLst>
          </p:cNvPr>
          <p:cNvSpPr txBox="1"/>
          <p:nvPr/>
        </p:nvSpPr>
        <p:spPr>
          <a:xfrm>
            <a:off x="2096992" y="316715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B52462C-0133-4AFA-AEA8-65EF89C18DD5}"/>
              </a:ext>
            </a:extLst>
          </p:cNvPr>
          <p:cNvSpPr txBox="1"/>
          <p:nvPr/>
        </p:nvSpPr>
        <p:spPr>
          <a:xfrm>
            <a:off x="2957171" y="3167152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2=3-2+1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57CD7E-6907-436A-B719-B90C53B0C6AB}"/>
              </a:ext>
            </a:extLst>
          </p:cNvPr>
          <p:cNvGrpSpPr/>
          <p:nvPr/>
        </p:nvGrpSpPr>
        <p:grpSpPr>
          <a:xfrm>
            <a:off x="216154" y="1808578"/>
            <a:ext cx="980949" cy="980948"/>
            <a:chOff x="405340" y="3647889"/>
            <a:chExt cx="980949" cy="98094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7DD84C-EB36-4BC5-B475-550AFE882F9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78E57F2-C23E-4A7B-97B3-1CDDE32AA696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B137CA-80E1-4EF7-9CBC-65D2D8A6F1B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3FE88B-6121-4D48-9010-4BCDCF8C433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0CA7222-C63F-4105-8B20-057D921CF80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102948-4547-49A5-BE7E-5057CCBE7EBC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83D861-31EB-4541-95F3-9C477B5CAFA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EFFD8-120A-4962-9CD8-FAD97C83A345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D01978-9C05-4B16-A7B3-BDCC2C363C1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29C0BFB-30D0-4D64-9E6A-6B22E0068E8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88AA53-34B8-4635-9F8E-2B82C32CDDE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6B95FE4-F0D0-4757-BDF1-1028D2DC8079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93DE70-E0F1-457A-8223-2D0349ADCE3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E7FCCA-17D8-4AE4-875B-5180E3FF0B12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EFDD7CA-9AE6-4521-9A52-05B1395C7BC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3E0A46E-B048-416A-9198-E9F71B8E6A0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07778" y="1801295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1001509" y="149769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valid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1613" y="17986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AB604E1-DF1E-4C77-9A6B-74A4DD2A0363}"/>
              </a:ext>
            </a:extLst>
          </p:cNvPr>
          <p:cNvSpPr txBox="1"/>
          <p:nvPr/>
        </p:nvSpPr>
        <p:spPr>
          <a:xfrm>
            <a:off x="3236317" y="3870287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 = (7-3)/2+1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17269" y="229905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5196" y="2552491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3" y="1818478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21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179911" y="1818478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73538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338487" y="89028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4018482" y="3712098"/>
            <a:ext cx="466794" cy="1239419"/>
          </a:xfrm>
          <a:prstGeom prst="cube">
            <a:avLst>
              <a:gd name="adj" fmla="val 74405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E89C39-5C84-4609-982A-3ED1D29E0FA3}"/>
              </a:ext>
            </a:extLst>
          </p:cNvPr>
          <p:cNvSpPr txBox="1"/>
          <p:nvPr/>
        </p:nvSpPr>
        <p:spPr>
          <a:xfrm>
            <a:off x="6164323" y="322894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28x28x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E205B-28B2-4582-9621-0F24E50E0B17}"/>
              </a:ext>
            </a:extLst>
          </p:cNvPr>
          <p:cNvSpPr txBox="1"/>
          <p:nvPr/>
        </p:nvSpPr>
        <p:spPr>
          <a:xfrm>
            <a:off x="606744" y="594102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err="1">
                <a:solidFill>
                  <a:schemeClr val="tx1"/>
                </a:solidFill>
                <a:latin typeface="Consolas" panose="020B0609020204030204" pitchFamily="49" charset="0"/>
              </a:rPr>
              <a:t>r,g,b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4B735-B308-47B4-96B0-46D49BD29007}"/>
              </a:ext>
            </a:extLst>
          </p:cNvPr>
          <p:cNvSpPr txBox="1"/>
          <p:nvPr/>
        </p:nvSpPr>
        <p:spPr>
          <a:xfrm>
            <a:off x="3865205" y="489810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CD57F-7005-4A56-B148-FD1182CB5730}"/>
              </a:ext>
            </a:extLst>
          </p:cNvPr>
          <p:cNvSpPr txBox="1"/>
          <p:nvPr/>
        </p:nvSpPr>
        <p:spPr>
          <a:xfrm>
            <a:off x="4251879" y="464312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8B910-6D46-49BD-A062-BD155ABD669A}"/>
              </a:ext>
            </a:extLst>
          </p:cNvPr>
          <p:cNvSpPr txBox="1"/>
          <p:nvPr/>
        </p:nvSpPr>
        <p:spPr>
          <a:xfrm>
            <a:off x="4485276" y="39126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1A534443-79E3-4160-AD46-D92D8076C0CE}"/>
              </a:ext>
            </a:extLst>
          </p:cNvPr>
          <p:cNvSpPr/>
          <p:nvPr/>
        </p:nvSpPr>
        <p:spPr>
          <a:xfrm>
            <a:off x="7062579" y="3033886"/>
            <a:ext cx="851323" cy="2260410"/>
          </a:xfrm>
          <a:prstGeom prst="cube">
            <a:avLst>
              <a:gd name="adj" fmla="val 94231"/>
            </a:avLst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A2513-8A92-4685-84A1-643B556B5BB8}"/>
              </a:ext>
            </a:extLst>
          </p:cNvPr>
          <p:cNvSpPr txBox="1"/>
          <p:nvPr/>
        </p:nvSpPr>
        <p:spPr>
          <a:xfrm>
            <a:off x="7488240" y="484693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56FA19-8267-4186-8FFE-DA6FD2C9844E}"/>
              </a:ext>
            </a:extLst>
          </p:cNvPr>
          <p:cNvSpPr txBox="1"/>
          <p:nvPr/>
        </p:nvSpPr>
        <p:spPr>
          <a:xfrm>
            <a:off x="7908965" y="362905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75D80-1E69-4860-963C-80750FD8922E}"/>
              </a:ext>
            </a:extLst>
          </p:cNvPr>
          <p:cNvSpPr txBox="1"/>
          <p:nvPr/>
        </p:nvSpPr>
        <p:spPr>
          <a:xfrm>
            <a:off x="6940690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B6B0C-B1BF-49A6-8653-065A975F82E5}"/>
              </a:ext>
            </a:extLst>
          </p:cNvPr>
          <p:cNvSpPr txBox="1"/>
          <p:nvPr/>
        </p:nvSpPr>
        <p:spPr>
          <a:xfrm>
            <a:off x="3158091" y="5373567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 FN=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BA3B4-92D9-4426-9A07-5A1A5FD7DAE7}"/>
              </a:ext>
            </a:extLst>
          </p:cNvPr>
          <p:cNvSpPr txBox="1"/>
          <p:nvPr/>
        </p:nvSpPr>
        <p:spPr>
          <a:xfrm>
            <a:off x="4685042" y="121792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N-F+1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D8DA1-F463-4D64-8980-AE919B1BE607}"/>
              </a:ext>
            </a:extLst>
          </p:cNvPr>
          <p:cNvSpPr txBox="1"/>
          <p:nvPr/>
        </p:nvSpPr>
        <p:spPr>
          <a:xfrm>
            <a:off x="4685042" y="163997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32-5+1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 X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179701" y="300116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8" y="2207380"/>
            <a:ext cx="933214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1680779" y="3201216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6449" y="306688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32903" y="3044930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36510" y="2407435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33E3C-79E8-4F27-96AA-B31BCE8FBB93}"/>
              </a:ext>
            </a:extLst>
          </p:cNvPr>
          <p:cNvSpPr txBox="1"/>
          <p:nvPr/>
        </p:nvSpPr>
        <p:spPr>
          <a:xfrm>
            <a:off x="7376904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617090" y="1288362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325B7-99B7-4F74-9679-3686363EB257}"/>
              </a:ext>
            </a:extLst>
          </p:cNvPr>
          <p:cNvSpPr txBox="1"/>
          <p:nvPr/>
        </p:nvSpPr>
        <p:spPr>
          <a:xfrm>
            <a:off x="4725978" y="3688365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FN=6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25690-5750-4006-9DB1-9560F32CC047}"/>
              </a:ext>
            </a:extLst>
          </p:cNvPr>
          <p:cNvSpPr txBox="1"/>
          <p:nvPr/>
        </p:nvSpPr>
        <p:spPr>
          <a:xfrm>
            <a:off x="6952444" y="569007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(28,28,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497393" y="557684"/>
            <a:ext cx="7149714" cy="330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rank_2_tensor = tf.constant([[1, 2],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                 [3, 4],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                 [5, 6]], dtype=tf.float16)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print(rank_2_tensor)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# tf.Tensor(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[[1. 2.]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[3. 4.]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[5. 6.]], shape=(3, 2), dtype=float16)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DA1BD-4446-4293-9E7F-3CC5C0F189D3}"/>
              </a:ext>
            </a:extLst>
          </p:cNvPr>
          <p:cNvSpPr txBox="1"/>
          <p:nvPr/>
        </p:nvSpPr>
        <p:spPr>
          <a:xfrm>
            <a:off x="2738176" y="4263011"/>
            <a:ext cx="902811" cy="601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행렬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A70207-542F-4C70-B5A6-C5DDA5DCFEA7}"/>
              </a:ext>
            </a:extLst>
          </p:cNvPr>
          <p:cNvSpPr/>
          <p:nvPr/>
        </p:nvSpPr>
        <p:spPr>
          <a:xfrm>
            <a:off x="1230923" y="4340888"/>
            <a:ext cx="446147" cy="4461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3548D3-4FE9-49A1-B957-38E8EDF64897}"/>
              </a:ext>
            </a:extLst>
          </p:cNvPr>
          <p:cNvSpPr/>
          <p:nvPr/>
        </p:nvSpPr>
        <p:spPr>
          <a:xfrm>
            <a:off x="1677070" y="4340887"/>
            <a:ext cx="446147" cy="4461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B898C1-EF95-4BF7-9B77-C17D99A469AA}"/>
              </a:ext>
            </a:extLst>
          </p:cNvPr>
          <p:cNvSpPr/>
          <p:nvPr/>
        </p:nvSpPr>
        <p:spPr>
          <a:xfrm>
            <a:off x="1230923" y="4787034"/>
            <a:ext cx="446147" cy="4461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B3EEB9-8D52-496E-9CA0-5AC0E36C06C2}"/>
              </a:ext>
            </a:extLst>
          </p:cNvPr>
          <p:cNvSpPr/>
          <p:nvPr/>
        </p:nvSpPr>
        <p:spPr>
          <a:xfrm>
            <a:off x="1677070" y="4787033"/>
            <a:ext cx="446147" cy="4461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FBD6DE-1A63-41BD-9AE5-67F2BDE69BBB}"/>
              </a:ext>
            </a:extLst>
          </p:cNvPr>
          <p:cNvSpPr/>
          <p:nvPr/>
        </p:nvSpPr>
        <p:spPr>
          <a:xfrm>
            <a:off x="1230923" y="5233180"/>
            <a:ext cx="446147" cy="4461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CCAF86-6C6A-4896-9A6B-F6B78F36F626}"/>
              </a:ext>
            </a:extLst>
          </p:cNvPr>
          <p:cNvSpPr/>
          <p:nvPr/>
        </p:nvSpPr>
        <p:spPr>
          <a:xfrm>
            <a:off x="1677070" y="5233179"/>
            <a:ext cx="446147" cy="4461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5F398-28AF-493A-AA64-9C9027CF049B}"/>
              </a:ext>
            </a:extLst>
          </p:cNvPr>
          <p:cNvSpPr txBox="1"/>
          <p:nvPr/>
        </p:nvSpPr>
        <p:spPr>
          <a:xfrm>
            <a:off x="2476919" y="4932231"/>
            <a:ext cx="1367682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(3, 2)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2DC403-2FB8-4F20-846B-00C9CC1E66AF}"/>
              </a:ext>
            </a:extLst>
          </p:cNvPr>
          <p:cNvSpPr/>
          <p:nvPr/>
        </p:nvSpPr>
        <p:spPr>
          <a:xfrm>
            <a:off x="4592097" y="4486589"/>
            <a:ext cx="1326382" cy="746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E406AC-92CE-4DD8-98FE-9E5D3C6C264D}"/>
              </a:ext>
            </a:extLst>
          </p:cNvPr>
          <p:cNvSpPr/>
          <p:nvPr/>
        </p:nvSpPr>
        <p:spPr>
          <a:xfrm>
            <a:off x="5918479" y="4486589"/>
            <a:ext cx="1326382" cy="746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C980BB-E2CA-4731-BC9F-974CE27A73EC}"/>
              </a:ext>
            </a:extLst>
          </p:cNvPr>
          <p:cNvSpPr/>
          <p:nvPr/>
        </p:nvSpPr>
        <p:spPr>
          <a:xfrm>
            <a:off x="7244861" y="4486589"/>
            <a:ext cx="1326382" cy="746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4ADC47-7251-4295-A815-4AD9D646FF00}"/>
              </a:ext>
            </a:extLst>
          </p:cNvPr>
          <p:cNvSpPr/>
          <p:nvPr/>
        </p:nvSpPr>
        <p:spPr>
          <a:xfrm>
            <a:off x="4652387" y="4563959"/>
            <a:ext cx="600389" cy="595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1F604E-A97C-4663-B564-147D10FB48A9}"/>
              </a:ext>
            </a:extLst>
          </p:cNvPr>
          <p:cNvSpPr/>
          <p:nvPr/>
        </p:nvSpPr>
        <p:spPr>
          <a:xfrm>
            <a:off x="5252776" y="4563959"/>
            <a:ext cx="600389" cy="595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0AFE8F-288B-4A8B-9224-C51ACF677CD6}"/>
              </a:ext>
            </a:extLst>
          </p:cNvPr>
          <p:cNvSpPr/>
          <p:nvPr/>
        </p:nvSpPr>
        <p:spPr>
          <a:xfrm>
            <a:off x="5978769" y="4563959"/>
            <a:ext cx="600389" cy="595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FF357-60D8-4454-A067-A349A030C2BF}"/>
              </a:ext>
            </a:extLst>
          </p:cNvPr>
          <p:cNvSpPr/>
          <p:nvPr/>
        </p:nvSpPr>
        <p:spPr>
          <a:xfrm>
            <a:off x="6579158" y="4563959"/>
            <a:ext cx="600389" cy="595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A08335-F39F-48BB-81CB-1AE5C9AEE4C0}"/>
              </a:ext>
            </a:extLst>
          </p:cNvPr>
          <p:cNvSpPr/>
          <p:nvPr/>
        </p:nvSpPr>
        <p:spPr>
          <a:xfrm>
            <a:off x="7305151" y="4563959"/>
            <a:ext cx="600389" cy="595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922738-428B-4243-87BE-5566F5BF9CDD}"/>
              </a:ext>
            </a:extLst>
          </p:cNvPr>
          <p:cNvSpPr/>
          <p:nvPr/>
        </p:nvSpPr>
        <p:spPr>
          <a:xfrm>
            <a:off x="7905540" y="4563959"/>
            <a:ext cx="600389" cy="5958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3900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5AD6A1-73AE-46DD-BE44-21E12B0AB56C}"/>
              </a:ext>
            </a:extLst>
          </p:cNvPr>
          <p:cNvGrpSpPr/>
          <p:nvPr/>
        </p:nvGrpSpPr>
        <p:grpSpPr>
          <a:xfrm>
            <a:off x="893962" y="3068745"/>
            <a:ext cx="1250067" cy="1250069"/>
            <a:chOff x="7529821" y="1507017"/>
            <a:chExt cx="1250067" cy="125006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C10758-CF7E-4467-B34F-903EA20170DF}"/>
                </a:ext>
              </a:extLst>
            </p:cNvPr>
            <p:cNvSpPr/>
            <p:nvPr/>
          </p:nvSpPr>
          <p:spPr>
            <a:xfrm>
              <a:off x="7529821" y="1507019"/>
              <a:ext cx="416689" cy="41668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0100033-2478-46A8-8CEF-E6573F68515C}"/>
                </a:ext>
              </a:extLst>
            </p:cNvPr>
            <p:cNvSpPr/>
            <p:nvPr/>
          </p:nvSpPr>
          <p:spPr>
            <a:xfrm>
              <a:off x="7946510" y="1507018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C82452E-042B-496A-8278-C0A40E0D33B5}"/>
                </a:ext>
              </a:extLst>
            </p:cNvPr>
            <p:cNvSpPr/>
            <p:nvPr/>
          </p:nvSpPr>
          <p:spPr>
            <a:xfrm>
              <a:off x="8363199" y="1507017"/>
              <a:ext cx="416689" cy="41668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5398B36-572F-482F-8077-4E21F0E1B963}"/>
                </a:ext>
              </a:extLst>
            </p:cNvPr>
            <p:cNvSpPr/>
            <p:nvPr/>
          </p:nvSpPr>
          <p:spPr>
            <a:xfrm>
              <a:off x="7529821" y="1923708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1F44EFC-E913-4078-8EA6-F844CAD64CFC}"/>
                </a:ext>
              </a:extLst>
            </p:cNvPr>
            <p:cNvSpPr/>
            <p:nvPr/>
          </p:nvSpPr>
          <p:spPr>
            <a:xfrm>
              <a:off x="7946510" y="1923707"/>
              <a:ext cx="416689" cy="41668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2E97CF6-FBC0-4E2D-AF7F-1149DE5B2551}"/>
                </a:ext>
              </a:extLst>
            </p:cNvPr>
            <p:cNvSpPr/>
            <p:nvPr/>
          </p:nvSpPr>
          <p:spPr>
            <a:xfrm>
              <a:off x="8363199" y="1923706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6C1AEF6-A741-4C9D-9696-4F4E4645BDA8}"/>
                </a:ext>
              </a:extLst>
            </p:cNvPr>
            <p:cNvSpPr/>
            <p:nvPr/>
          </p:nvSpPr>
          <p:spPr>
            <a:xfrm>
              <a:off x="7529821" y="2340397"/>
              <a:ext cx="416689" cy="41668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9B78469-9919-4D22-9E08-2511F0878CE7}"/>
                </a:ext>
              </a:extLst>
            </p:cNvPr>
            <p:cNvSpPr/>
            <p:nvPr/>
          </p:nvSpPr>
          <p:spPr>
            <a:xfrm>
              <a:off x="7946510" y="2340396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FC3685D-4F5B-4D17-9DC5-62162BCD7280}"/>
                </a:ext>
              </a:extLst>
            </p:cNvPr>
            <p:cNvSpPr/>
            <p:nvPr/>
          </p:nvSpPr>
          <p:spPr>
            <a:xfrm>
              <a:off x="8363199" y="2340395"/>
              <a:ext cx="416689" cy="41668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522305E0-90C4-4FAA-A73B-705C9ABB806C}"/>
              </a:ext>
            </a:extLst>
          </p:cNvPr>
          <p:cNvSpPr txBox="1"/>
          <p:nvPr/>
        </p:nvSpPr>
        <p:spPr>
          <a:xfrm>
            <a:off x="5354406" y="569506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FN=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0BBAC3-EB39-4E41-A9DD-28035E92322E}"/>
              </a:ext>
            </a:extLst>
          </p:cNvPr>
          <p:cNvSpPr txBox="1"/>
          <p:nvPr/>
        </p:nvSpPr>
        <p:spPr>
          <a:xfrm>
            <a:off x="4797037" y="2656386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3=5-3+1</a:t>
            </a:r>
          </a:p>
        </p:txBody>
      </p: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82102" y="605183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39504" y="6051838"/>
            <a:ext cx="1690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channel=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8344" y="604836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929081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27433" y="6160110"/>
            <a:ext cx="1658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 = 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18DC8D-12F4-4A1A-A5F1-663EFB06A1BF}"/>
              </a:ext>
            </a:extLst>
          </p:cNvPr>
          <p:cNvGrpSpPr/>
          <p:nvPr/>
        </p:nvGrpSpPr>
        <p:grpSpPr>
          <a:xfrm>
            <a:off x="5081286" y="3376773"/>
            <a:ext cx="1085863" cy="1055084"/>
            <a:chOff x="5081286" y="3376773"/>
            <a:chExt cx="1085863" cy="1055084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3F4EC759-0449-4FE9-A07F-457437E68D60}"/>
                </a:ext>
              </a:extLst>
            </p:cNvPr>
            <p:cNvGrpSpPr/>
            <p:nvPr/>
          </p:nvGrpSpPr>
          <p:grpSpPr>
            <a:xfrm>
              <a:off x="5148116" y="3421248"/>
              <a:ext cx="956525" cy="956527"/>
              <a:chOff x="5356462" y="2037079"/>
              <a:chExt cx="1250067" cy="125006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DAEECA62-99EF-4580-A21D-8573510A3B4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202592-483B-4C66-9B39-9BE30879F0FF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4816EA98-688B-40CB-9220-A03A88DFB631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1B7599C-C0D2-4440-B108-507BF221176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03B8028-FD45-4E8C-8EB7-D1CDE229BE2B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9210A3A-4A1A-420F-9C2C-D0B2E2919F6A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DD9A4733-5C30-49FE-B04D-08622FC55D4A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CC134E3-92DA-4617-A4AB-AC092FC4709A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68EE725D-0B91-469D-846E-88CA32EADF33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A4A9790-1B71-485C-A783-821C4822E8FD}"/>
                </a:ext>
              </a:extLst>
            </p:cNvPr>
            <p:cNvSpPr txBox="1"/>
            <p:nvPr/>
          </p:nvSpPr>
          <p:spPr>
            <a:xfrm>
              <a:off x="5387877" y="3376773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A8281E6-36A8-41D7-9BF2-09292E86AF94}"/>
                </a:ext>
              </a:extLst>
            </p:cNvPr>
            <p:cNvSpPr txBox="1"/>
            <p:nvPr/>
          </p:nvSpPr>
          <p:spPr>
            <a:xfrm>
              <a:off x="5700355" y="3695615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26547C2D-5FF1-46A9-B877-4F423BB0BD5A}"/>
                </a:ext>
              </a:extLst>
            </p:cNvPr>
            <p:cNvSpPr txBox="1"/>
            <p:nvPr/>
          </p:nvSpPr>
          <p:spPr>
            <a:xfrm>
              <a:off x="5081286" y="3695615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C9C5FF4-FDAF-4E06-94F5-F496D4BB47C1}"/>
                </a:ext>
              </a:extLst>
            </p:cNvPr>
            <p:cNvSpPr txBox="1"/>
            <p:nvPr/>
          </p:nvSpPr>
          <p:spPr>
            <a:xfrm>
              <a:off x="5397849" y="4031747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BCD689-E0E6-4F9C-927D-DA852E001C45}"/>
              </a:ext>
            </a:extLst>
          </p:cNvPr>
          <p:cNvGrpSpPr/>
          <p:nvPr/>
        </p:nvGrpSpPr>
        <p:grpSpPr>
          <a:xfrm>
            <a:off x="1166908" y="1422385"/>
            <a:ext cx="956525" cy="956527"/>
            <a:chOff x="7131201" y="1223221"/>
            <a:chExt cx="956525" cy="956527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1145202-7B2C-4DED-AAF2-76E1F695C72D}"/>
                </a:ext>
              </a:extLst>
            </p:cNvPr>
            <p:cNvSpPr/>
            <p:nvPr/>
          </p:nvSpPr>
          <p:spPr>
            <a:xfrm>
              <a:off x="7450043" y="122322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0790761-A672-40E0-B1FC-02947B92765B}"/>
                </a:ext>
              </a:extLst>
            </p:cNvPr>
            <p:cNvSpPr/>
            <p:nvPr/>
          </p:nvSpPr>
          <p:spPr>
            <a:xfrm>
              <a:off x="7131201" y="154206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06783BB-C4FC-4269-9D35-7136DE263E15}"/>
                </a:ext>
              </a:extLst>
            </p:cNvPr>
            <p:cNvSpPr/>
            <p:nvPr/>
          </p:nvSpPr>
          <p:spPr>
            <a:xfrm>
              <a:off x="7768884" y="1542063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C3B8EC5-E441-4F07-862C-031487FA08A1}"/>
                </a:ext>
              </a:extLst>
            </p:cNvPr>
            <p:cNvSpPr/>
            <p:nvPr/>
          </p:nvSpPr>
          <p:spPr>
            <a:xfrm>
              <a:off x="7450043" y="1860905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D732B3E-9727-4FBC-9321-A7A0BAA0DAD8}"/>
                </a:ext>
              </a:extLst>
            </p:cNvPr>
            <p:cNvGrpSpPr/>
            <p:nvPr/>
          </p:nvGrpSpPr>
          <p:grpSpPr>
            <a:xfrm>
              <a:off x="7131201" y="1223221"/>
              <a:ext cx="956525" cy="956527"/>
              <a:chOff x="7131201" y="1223221"/>
              <a:chExt cx="956525" cy="956527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5F7CAB41-AE28-4A18-B135-53A11ADD886A}"/>
                  </a:ext>
                </a:extLst>
              </p:cNvPr>
              <p:cNvSpPr/>
              <p:nvPr/>
            </p:nvSpPr>
            <p:spPr>
              <a:xfrm>
                <a:off x="7131201" y="1223223"/>
                <a:ext cx="318842" cy="318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8FB22D3-17C0-4EBC-A8A1-2208AEF19420}"/>
                  </a:ext>
                </a:extLst>
              </p:cNvPr>
              <p:cNvSpPr/>
              <p:nvPr/>
            </p:nvSpPr>
            <p:spPr>
              <a:xfrm>
                <a:off x="7768884" y="1223221"/>
                <a:ext cx="318842" cy="318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4CBDDD7C-4712-4A20-A3EB-A9B15F65F4AF}"/>
                  </a:ext>
                </a:extLst>
              </p:cNvPr>
              <p:cNvSpPr/>
              <p:nvPr/>
            </p:nvSpPr>
            <p:spPr>
              <a:xfrm>
                <a:off x="7450043" y="1542064"/>
                <a:ext cx="318842" cy="318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E7BA21E-9318-4AFD-A87E-95ADE4B03F95}"/>
                  </a:ext>
                </a:extLst>
              </p:cNvPr>
              <p:cNvSpPr/>
              <p:nvPr/>
            </p:nvSpPr>
            <p:spPr>
              <a:xfrm>
                <a:off x="7131201" y="1860906"/>
                <a:ext cx="318842" cy="318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A61CD8D-0DCF-4E44-8F03-B3A5ECD749BF}"/>
                  </a:ext>
                </a:extLst>
              </p:cNvPr>
              <p:cNvSpPr/>
              <p:nvPr/>
            </p:nvSpPr>
            <p:spPr>
              <a:xfrm>
                <a:off x="7768884" y="1860905"/>
                <a:ext cx="318842" cy="318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CC5C9A-7F77-4839-87EF-F2A8C53C6568}"/>
              </a:ext>
            </a:extLst>
          </p:cNvPr>
          <p:cNvGrpSpPr/>
          <p:nvPr/>
        </p:nvGrpSpPr>
        <p:grpSpPr>
          <a:xfrm>
            <a:off x="1181543" y="3114736"/>
            <a:ext cx="956525" cy="956527"/>
            <a:chOff x="7447982" y="1356770"/>
            <a:chExt cx="956525" cy="956527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BB66B1D-3F6F-4F27-97AE-166CFCF36C0F}"/>
                </a:ext>
              </a:extLst>
            </p:cNvPr>
            <p:cNvSpPr/>
            <p:nvPr/>
          </p:nvSpPr>
          <p:spPr>
            <a:xfrm>
              <a:off x="7447982" y="135677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CDE8DD0-012E-45B9-9423-422BCCB4ABB7}"/>
                </a:ext>
              </a:extLst>
            </p:cNvPr>
            <p:cNvSpPr/>
            <p:nvPr/>
          </p:nvSpPr>
          <p:spPr>
            <a:xfrm>
              <a:off x="7766824" y="1356771"/>
              <a:ext cx="318842" cy="318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FB5DAED-2EDA-4D0E-8004-EC650FDEDFBE}"/>
                </a:ext>
              </a:extLst>
            </p:cNvPr>
            <p:cNvSpPr/>
            <p:nvPr/>
          </p:nvSpPr>
          <p:spPr>
            <a:xfrm>
              <a:off x="8085665" y="1356770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B06C09-3688-4F71-A68D-3B4D3072B109}"/>
                </a:ext>
              </a:extLst>
            </p:cNvPr>
            <p:cNvSpPr/>
            <p:nvPr/>
          </p:nvSpPr>
          <p:spPr>
            <a:xfrm>
              <a:off x="7447982" y="1675613"/>
              <a:ext cx="318842" cy="318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46A1E971-E4DF-42DB-AA5E-627F934294AF}"/>
                </a:ext>
              </a:extLst>
            </p:cNvPr>
            <p:cNvSpPr/>
            <p:nvPr/>
          </p:nvSpPr>
          <p:spPr>
            <a:xfrm>
              <a:off x="7766824" y="1675613"/>
              <a:ext cx="318842" cy="318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177EA98-F531-418A-AD90-435B23AFC846}"/>
                </a:ext>
              </a:extLst>
            </p:cNvPr>
            <p:cNvSpPr/>
            <p:nvPr/>
          </p:nvSpPr>
          <p:spPr>
            <a:xfrm>
              <a:off x="8085665" y="1675612"/>
              <a:ext cx="318842" cy="318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559DF0B-1904-428A-80BE-BE182DB15CE9}"/>
                </a:ext>
              </a:extLst>
            </p:cNvPr>
            <p:cNvSpPr/>
            <p:nvPr/>
          </p:nvSpPr>
          <p:spPr>
            <a:xfrm>
              <a:off x="7447982" y="1994455"/>
              <a:ext cx="318842" cy="318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EF68438-1B2E-4D81-8B7F-FE7E06E5D3F0}"/>
                </a:ext>
              </a:extLst>
            </p:cNvPr>
            <p:cNvSpPr/>
            <p:nvPr/>
          </p:nvSpPr>
          <p:spPr>
            <a:xfrm>
              <a:off x="7766824" y="1994454"/>
              <a:ext cx="318842" cy="318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6593CCA-E1D2-43B5-8D70-4C7F26DBCCD9}"/>
                </a:ext>
              </a:extLst>
            </p:cNvPr>
            <p:cNvSpPr/>
            <p:nvPr/>
          </p:nvSpPr>
          <p:spPr>
            <a:xfrm>
              <a:off x="8085665" y="199445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672786-7B5F-4E4E-BD3C-1B35FBD3FDD7}"/>
              </a:ext>
            </a:extLst>
          </p:cNvPr>
          <p:cNvGrpSpPr/>
          <p:nvPr/>
        </p:nvGrpSpPr>
        <p:grpSpPr>
          <a:xfrm>
            <a:off x="1153149" y="4811704"/>
            <a:ext cx="956525" cy="956527"/>
            <a:chOff x="8143414" y="1517242"/>
            <a:chExt cx="956525" cy="956527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7C20D95E-C0FA-40EE-A200-8DBFA5741C0B}"/>
                </a:ext>
              </a:extLst>
            </p:cNvPr>
            <p:cNvSpPr/>
            <p:nvPr/>
          </p:nvSpPr>
          <p:spPr>
            <a:xfrm>
              <a:off x="8143414" y="1517244"/>
              <a:ext cx="318842" cy="318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F22D98-2D17-4669-B395-7D71052BAE16}"/>
                </a:ext>
              </a:extLst>
            </p:cNvPr>
            <p:cNvSpPr/>
            <p:nvPr/>
          </p:nvSpPr>
          <p:spPr>
            <a:xfrm>
              <a:off x="8462256" y="1517243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26B3B56-60C1-41BC-9630-0DFEF0C1BE71}"/>
                </a:ext>
              </a:extLst>
            </p:cNvPr>
            <p:cNvSpPr/>
            <p:nvPr/>
          </p:nvSpPr>
          <p:spPr>
            <a:xfrm>
              <a:off x="8781097" y="1517242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9641E1C-A2EB-4B54-8E58-816A85FA796C}"/>
                </a:ext>
              </a:extLst>
            </p:cNvPr>
            <p:cNvSpPr/>
            <p:nvPr/>
          </p:nvSpPr>
          <p:spPr>
            <a:xfrm>
              <a:off x="8143414" y="1836085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94A7ACA7-7DDC-43B2-A449-F2515B19D9F7}"/>
                </a:ext>
              </a:extLst>
            </p:cNvPr>
            <p:cNvSpPr/>
            <p:nvPr/>
          </p:nvSpPr>
          <p:spPr>
            <a:xfrm>
              <a:off x="8462256" y="1836085"/>
              <a:ext cx="318842" cy="318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46F6BF2-DB3E-4353-B3C6-8B0F92B7F854}"/>
                </a:ext>
              </a:extLst>
            </p:cNvPr>
            <p:cNvSpPr/>
            <p:nvPr/>
          </p:nvSpPr>
          <p:spPr>
            <a:xfrm>
              <a:off x="8781097" y="1836084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727765FB-811C-4D3B-8073-C1402DC4FA61}"/>
                </a:ext>
              </a:extLst>
            </p:cNvPr>
            <p:cNvSpPr/>
            <p:nvPr/>
          </p:nvSpPr>
          <p:spPr>
            <a:xfrm>
              <a:off x="8143414" y="2154927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9B1B0A4-62A6-44BA-A16A-5C2D00A1E07D}"/>
                </a:ext>
              </a:extLst>
            </p:cNvPr>
            <p:cNvSpPr/>
            <p:nvPr/>
          </p:nvSpPr>
          <p:spPr>
            <a:xfrm>
              <a:off x="8462256" y="2154926"/>
              <a:ext cx="318842" cy="318842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74A5971-9043-4999-A400-1E7FAC029389}"/>
                </a:ext>
              </a:extLst>
            </p:cNvPr>
            <p:cNvSpPr/>
            <p:nvPr/>
          </p:nvSpPr>
          <p:spPr>
            <a:xfrm>
              <a:off x="8781097" y="2154926"/>
              <a:ext cx="318842" cy="318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6BC868AD-5380-4FAB-A9FB-2E0FA1350E62}"/>
              </a:ext>
            </a:extLst>
          </p:cNvPr>
          <p:cNvSpPr txBox="1"/>
          <p:nvPr/>
        </p:nvSpPr>
        <p:spPr>
          <a:xfrm>
            <a:off x="7154535" y="1167541"/>
            <a:ext cx="3373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4-1+0=3  , 3-3-1=-1, 4+0-1=3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2-2-2=-2, 4-2-2=0, 3-1+0=2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2-1+0=1,  3-1+1=3 , 4-1+1=4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07A6281-34CB-4BB4-AE1A-3FC4FFE9CC86}"/>
              </a:ext>
            </a:extLst>
          </p:cNvPr>
          <p:cNvSpPr txBox="1"/>
          <p:nvPr/>
        </p:nvSpPr>
        <p:spPr>
          <a:xfrm>
            <a:off x="8600918" y="304994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770422" y="6530651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316995" y="312447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315829" y="229043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732518" y="229042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149207" y="229042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315829" y="270711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732518" y="270711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149207" y="270711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732518" y="31238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149207" y="31238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265553" y="270645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8321796" y="4166152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8723471" y="418206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8727598" y="45927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9116004" y="459808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24226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5167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37344" y="824329"/>
            <a:ext cx="875643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04849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797940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C1E9B-805D-4AD8-9485-1AEBE26D69EB}"/>
              </a:ext>
            </a:extLst>
          </p:cNvPr>
          <p:cNvSpPr txBox="1"/>
          <p:nvPr/>
        </p:nvSpPr>
        <p:spPr>
          <a:xfrm>
            <a:off x="-2809337" y="957472"/>
            <a:ext cx="6471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   [[[[1],[2],[3]],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     [[4],[5],[6]],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     [[7],[8],[9]]]]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0AABD-FFA8-4326-B0AE-1026E6083F42}"/>
              </a:ext>
            </a:extLst>
          </p:cNvPr>
          <p:cNvSpPr txBox="1"/>
          <p:nvPr/>
        </p:nvSpPr>
        <p:spPr>
          <a:xfrm>
            <a:off x="4376272" y="16565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(1, 3, 3, 1)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D1A250-983B-4A67-AA5F-9692125056E0}"/>
              </a:ext>
            </a:extLst>
          </p:cNvPr>
          <p:cNvSpPr/>
          <p:nvPr/>
        </p:nvSpPr>
        <p:spPr>
          <a:xfrm>
            <a:off x="999132" y="2849115"/>
            <a:ext cx="8508510" cy="9920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92C88E-6999-4592-AFD6-DABA7892764E}"/>
              </a:ext>
            </a:extLst>
          </p:cNvPr>
          <p:cNvSpPr/>
          <p:nvPr/>
        </p:nvSpPr>
        <p:spPr>
          <a:xfrm>
            <a:off x="1073272" y="2932964"/>
            <a:ext cx="2789528" cy="82702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EC1C83-90CD-40C8-A908-9A7D0BF8E12F}"/>
              </a:ext>
            </a:extLst>
          </p:cNvPr>
          <p:cNvSpPr/>
          <p:nvPr/>
        </p:nvSpPr>
        <p:spPr>
          <a:xfrm>
            <a:off x="3862800" y="2932964"/>
            <a:ext cx="2789528" cy="82702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6D1ECA-073A-4356-B4BC-15414B571EB2}"/>
              </a:ext>
            </a:extLst>
          </p:cNvPr>
          <p:cNvSpPr/>
          <p:nvPr/>
        </p:nvSpPr>
        <p:spPr>
          <a:xfrm>
            <a:off x="6652328" y="2932964"/>
            <a:ext cx="2789528" cy="82702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99C6F7-B2A5-4BC1-942B-6370ADB0C12B}"/>
              </a:ext>
            </a:extLst>
          </p:cNvPr>
          <p:cNvSpPr/>
          <p:nvPr/>
        </p:nvSpPr>
        <p:spPr>
          <a:xfrm>
            <a:off x="1139058" y="3015489"/>
            <a:ext cx="885985" cy="66682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9D0101-5990-43EF-B020-054BAC58D62F}"/>
              </a:ext>
            </a:extLst>
          </p:cNvPr>
          <p:cNvSpPr/>
          <p:nvPr/>
        </p:nvSpPr>
        <p:spPr>
          <a:xfrm>
            <a:off x="2025043" y="3015489"/>
            <a:ext cx="885985" cy="66682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E36B5A-F6FC-4C95-B165-9F3C49AA3E59}"/>
              </a:ext>
            </a:extLst>
          </p:cNvPr>
          <p:cNvSpPr/>
          <p:nvPr/>
        </p:nvSpPr>
        <p:spPr>
          <a:xfrm>
            <a:off x="2911029" y="3015489"/>
            <a:ext cx="885985" cy="66682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91EAFD-4F09-4598-A7A8-05D95C4C5DA5}"/>
              </a:ext>
            </a:extLst>
          </p:cNvPr>
          <p:cNvSpPr/>
          <p:nvPr/>
        </p:nvSpPr>
        <p:spPr>
          <a:xfrm>
            <a:off x="1204844" y="3093161"/>
            <a:ext cx="754413" cy="5256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25E5FF-14EF-4258-80F6-2087C6A8612E}"/>
              </a:ext>
            </a:extLst>
          </p:cNvPr>
          <p:cNvSpPr/>
          <p:nvPr/>
        </p:nvSpPr>
        <p:spPr>
          <a:xfrm>
            <a:off x="2090829" y="3093161"/>
            <a:ext cx="754413" cy="5256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0E10E-72B6-4DB2-B61C-8FDA3ED65FF1}"/>
              </a:ext>
            </a:extLst>
          </p:cNvPr>
          <p:cNvSpPr/>
          <p:nvPr/>
        </p:nvSpPr>
        <p:spPr>
          <a:xfrm>
            <a:off x="2976814" y="3093161"/>
            <a:ext cx="754413" cy="5256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E90B45-56D7-4037-9710-86E030108247}"/>
              </a:ext>
            </a:extLst>
          </p:cNvPr>
          <p:cNvSpPr/>
          <p:nvPr/>
        </p:nvSpPr>
        <p:spPr>
          <a:xfrm>
            <a:off x="3928586" y="3015489"/>
            <a:ext cx="885985" cy="66682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FB4C9F-422D-4264-9D86-CE1BD616AFE4}"/>
              </a:ext>
            </a:extLst>
          </p:cNvPr>
          <p:cNvSpPr/>
          <p:nvPr/>
        </p:nvSpPr>
        <p:spPr>
          <a:xfrm>
            <a:off x="4814571" y="3015489"/>
            <a:ext cx="885985" cy="66682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94EF94-06BD-48BC-A74D-9F24C7199FA7}"/>
              </a:ext>
            </a:extLst>
          </p:cNvPr>
          <p:cNvSpPr/>
          <p:nvPr/>
        </p:nvSpPr>
        <p:spPr>
          <a:xfrm>
            <a:off x="5700557" y="3015489"/>
            <a:ext cx="885985" cy="66682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EA36AB-3A43-4440-A39E-D35EFAE68080}"/>
              </a:ext>
            </a:extLst>
          </p:cNvPr>
          <p:cNvSpPr/>
          <p:nvPr/>
        </p:nvSpPr>
        <p:spPr>
          <a:xfrm>
            <a:off x="3994372" y="3093161"/>
            <a:ext cx="754413" cy="5256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F88DF2-4F16-41C2-9D57-AE5A9BCFBA89}"/>
              </a:ext>
            </a:extLst>
          </p:cNvPr>
          <p:cNvSpPr/>
          <p:nvPr/>
        </p:nvSpPr>
        <p:spPr>
          <a:xfrm>
            <a:off x="4880357" y="3093161"/>
            <a:ext cx="754413" cy="5256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B72C2B-094B-4F6E-ACA9-0D9A65918111}"/>
              </a:ext>
            </a:extLst>
          </p:cNvPr>
          <p:cNvSpPr/>
          <p:nvPr/>
        </p:nvSpPr>
        <p:spPr>
          <a:xfrm>
            <a:off x="5766342" y="3093161"/>
            <a:ext cx="754413" cy="5256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C3A566-CB3C-4271-B306-4E04912F74F2}"/>
              </a:ext>
            </a:extLst>
          </p:cNvPr>
          <p:cNvSpPr/>
          <p:nvPr/>
        </p:nvSpPr>
        <p:spPr>
          <a:xfrm>
            <a:off x="6718114" y="3015489"/>
            <a:ext cx="885985" cy="66682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30D476-78AF-4FDA-87FE-FAC5BD739402}"/>
              </a:ext>
            </a:extLst>
          </p:cNvPr>
          <p:cNvSpPr/>
          <p:nvPr/>
        </p:nvSpPr>
        <p:spPr>
          <a:xfrm>
            <a:off x="7604099" y="3015489"/>
            <a:ext cx="885985" cy="66682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17268F-DFD1-4A9B-9659-0DF162FD52D2}"/>
              </a:ext>
            </a:extLst>
          </p:cNvPr>
          <p:cNvSpPr/>
          <p:nvPr/>
        </p:nvSpPr>
        <p:spPr>
          <a:xfrm>
            <a:off x="8490085" y="3015489"/>
            <a:ext cx="885985" cy="66682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62F781-179C-4469-9E7E-0E855E19E90E}"/>
              </a:ext>
            </a:extLst>
          </p:cNvPr>
          <p:cNvSpPr/>
          <p:nvPr/>
        </p:nvSpPr>
        <p:spPr>
          <a:xfrm>
            <a:off x="6783900" y="3093161"/>
            <a:ext cx="754413" cy="5256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209AAF-65EF-4CAE-8339-87DB51C87B55}"/>
              </a:ext>
            </a:extLst>
          </p:cNvPr>
          <p:cNvSpPr/>
          <p:nvPr/>
        </p:nvSpPr>
        <p:spPr>
          <a:xfrm>
            <a:off x="7669885" y="3093161"/>
            <a:ext cx="754413" cy="5256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33AE45-5245-4744-BC33-D93BEF68123B}"/>
              </a:ext>
            </a:extLst>
          </p:cNvPr>
          <p:cNvSpPr/>
          <p:nvPr/>
        </p:nvSpPr>
        <p:spPr>
          <a:xfrm>
            <a:off x="8555870" y="3093161"/>
            <a:ext cx="754413" cy="5256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7096C-34D1-43AD-814F-43BC9FC28DF1}"/>
              </a:ext>
            </a:extLst>
          </p:cNvPr>
          <p:cNvSpPr txBox="1"/>
          <p:nvPr/>
        </p:nvSpPr>
        <p:spPr>
          <a:xfrm>
            <a:off x="3731227" y="101665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batch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962ABB-FBCB-4127-A9A0-F2073368B661}"/>
              </a:ext>
            </a:extLst>
          </p:cNvPr>
          <p:cNvSpPr txBox="1"/>
          <p:nvPr/>
        </p:nvSpPr>
        <p:spPr>
          <a:xfrm>
            <a:off x="4814571" y="1014423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D4026-E3FF-40F2-B1CF-8CD169876BA0}"/>
              </a:ext>
            </a:extLst>
          </p:cNvPr>
          <p:cNvSpPr txBox="1"/>
          <p:nvPr/>
        </p:nvSpPr>
        <p:spPr>
          <a:xfrm>
            <a:off x="5555491" y="2303403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width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A941D0-89C6-4AA6-B515-5DE00DFC87F4}"/>
              </a:ext>
            </a:extLst>
          </p:cNvPr>
          <p:cNvSpPr txBox="1"/>
          <p:nvPr/>
        </p:nvSpPr>
        <p:spPr>
          <a:xfrm>
            <a:off x="6652328" y="230414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channel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3DFE77-5339-4DD0-A17B-56E9C8473C3E}"/>
              </a:ext>
            </a:extLst>
          </p:cNvPr>
          <p:cNvCxnSpPr>
            <a:stCxn id="7" idx="2"/>
          </p:cNvCxnSpPr>
          <p:nvPr/>
        </p:nvCxnSpPr>
        <p:spPr>
          <a:xfrm>
            <a:off x="4176221" y="1416768"/>
            <a:ext cx="498164" cy="369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AA31D5B-C8F8-40E9-926C-2CA0636B24EB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220494" y="1414533"/>
            <a:ext cx="109603" cy="347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FD4335-F14F-47C2-A9A9-D20066EE68CB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5766342" y="2015917"/>
            <a:ext cx="234143" cy="2874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477414A-13DE-498D-A6CB-5B54386F2EE0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6211336" y="2015917"/>
            <a:ext cx="1027050" cy="288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>
            <a:extLst>
              <a:ext uri="{FF2B5EF4-FFF2-40B4-BE49-F238E27FC236}">
                <a16:creationId xmlns:a16="http://schemas.microsoft.com/office/drawing/2014/main" id="{E8575D6E-F9BE-4721-81BD-BAAF783B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43" y="407338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E709C99-83FD-4111-9C65-67E3217C003B}"/>
              </a:ext>
            </a:extLst>
          </p:cNvPr>
          <p:cNvSpPr/>
          <p:nvPr/>
        </p:nvSpPr>
        <p:spPr>
          <a:xfrm>
            <a:off x="5355771" y="428602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89F4F5E-9EC0-49B5-BE59-34ED51353CF4}"/>
              </a:ext>
            </a:extLst>
          </p:cNvPr>
          <p:cNvSpPr/>
          <p:nvPr/>
        </p:nvSpPr>
        <p:spPr>
          <a:xfrm>
            <a:off x="5818267" y="428602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BFF4C69-1E65-4398-BC3E-112199053D81}"/>
              </a:ext>
            </a:extLst>
          </p:cNvPr>
          <p:cNvSpPr/>
          <p:nvPr/>
        </p:nvSpPr>
        <p:spPr>
          <a:xfrm>
            <a:off x="6280763" y="428602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3691B5-1FCC-4D58-89E3-E499FE7B2FF0}"/>
              </a:ext>
            </a:extLst>
          </p:cNvPr>
          <p:cNvSpPr/>
          <p:nvPr/>
        </p:nvSpPr>
        <p:spPr>
          <a:xfrm>
            <a:off x="5355771" y="4748525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2C09261-8FC8-4B43-95A3-9C665F5D7573}"/>
              </a:ext>
            </a:extLst>
          </p:cNvPr>
          <p:cNvSpPr/>
          <p:nvPr/>
        </p:nvSpPr>
        <p:spPr>
          <a:xfrm>
            <a:off x="5818267" y="4748525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CB93767-A14A-40C0-B5E5-6991BDD18B8F}"/>
              </a:ext>
            </a:extLst>
          </p:cNvPr>
          <p:cNvSpPr/>
          <p:nvPr/>
        </p:nvSpPr>
        <p:spPr>
          <a:xfrm>
            <a:off x="6280763" y="4748525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853FB1-126F-434D-8046-E3B365795A20}"/>
              </a:ext>
            </a:extLst>
          </p:cNvPr>
          <p:cNvSpPr/>
          <p:nvPr/>
        </p:nvSpPr>
        <p:spPr>
          <a:xfrm>
            <a:off x="5355771" y="521102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AFDF529-3422-4338-AF50-7BB75D6D9A21}"/>
              </a:ext>
            </a:extLst>
          </p:cNvPr>
          <p:cNvSpPr/>
          <p:nvPr/>
        </p:nvSpPr>
        <p:spPr>
          <a:xfrm>
            <a:off x="5818267" y="521102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F454E09-4B00-4D05-B73F-7BF6022C2721}"/>
              </a:ext>
            </a:extLst>
          </p:cNvPr>
          <p:cNvSpPr/>
          <p:nvPr/>
        </p:nvSpPr>
        <p:spPr>
          <a:xfrm>
            <a:off x="6280763" y="521102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4205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6025" y="979245"/>
            <a:ext cx="875643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20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20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20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([[[[1.]],[[1.]]],[[[1.]],[[1.]]]])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20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20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0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499340" y="2626877"/>
            <a:ext cx="247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(2, 2, 1, 1)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B64A40-CB9F-4AA9-AF1C-2F474AA16065}"/>
              </a:ext>
            </a:extLst>
          </p:cNvPr>
          <p:cNvSpPr/>
          <p:nvPr/>
        </p:nvSpPr>
        <p:spPr>
          <a:xfrm>
            <a:off x="910869" y="4443786"/>
            <a:ext cx="2005325" cy="97441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77A283-7F91-48FD-8B1E-75440E4C707D}"/>
              </a:ext>
            </a:extLst>
          </p:cNvPr>
          <p:cNvSpPr/>
          <p:nvPr/>
        </p:nvSpPr>
        <p:spPr>
          <a:xfrm>
            <a:off x="2916194" y="4443786"/>
            <a:ext cx="2005325" cy="97441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A9DCA9-682E-4F2D-A1EE-BCD938A2CD29}"/>
              </a:ext>
            </a:extLst>
          </p:cNvPr>
          <p:cNvSpPr/>
          <p:nvPr/>
        </p:nvSpPr>
        <p:spPr>
          <a:xfrm>
            <a:off x="981479" y="4507335"/>
            <a:ext cx="930287" cy="8367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418636-C807-481C-AF70-CB803AC9786E}"/>
              </a:ext>
            </a:extLst>
          </p:cNvPr>
          <p:cNvSpPr/>
          <p:nvPr/>
        </p:nvSpPr>
        <p:spPr>
          <a:xfrm>
            <a:off x="1911766" y="4507334"/>
            <a:ext cx="930287" cy="8367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4F354D-12CE-4050-BC12-5C13D963F9DF}"/>
              </a:ext>
            </a:extLst>
          </p:cNvPr>
          <p:cNvSpPr/>
          <p:nvPr/>
        </p:nvSpPr>
        <p:spPr>
          <a:xfrm>
            <a:off x="1052090" y="4570883"/>
            <a:ext cx="785536" cy="70610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ABCC20-CB07-40BD-8D1D-AEEDAA95601A}"/>
              </a:ext>
            </a:extLst>
          </p:cNvPr>
          <p:cNvSpPr/>
          <p:nvPr/>
        </p:nvSpPr>
        <p:spPr>
          <a:xfrm>
            <a:off x="1122700" y="4637962"/>
            <a:ext cx="653142" cy="5613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607A09-B55A-40FA-B032-D20ECA16FCDF}"/>
              </a:ext>
            </a:extLst>
          </p:cNvPr>
          <p:cNvSpPr/>
          <p:nvPr/>
        </p:nvSpPr>
        <p:spPr>
          <a:xfrm>
            <a:off x="1982377" y="4570883"/>
            <a:ext cx="785536" cy="70610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4E32FF-F273-4892-A29F-638364C28D41}"/>
              </a:ext>
            </a:extLst>
          </p:cNvPr>
          <p:cNvSpPr/>
          <p:nvPr/>
        </p:nvSpPr>
        <p:spPr>
          <a:xfrm>
            <a:off x="2052987" y="4637962"/>
            <a:ext cx="653142" cy="5613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C73872-7F7B-463A-8A48-8E3CB977CF69}"/>
              </a:ext>
            </a:extLst>
          </p:cNvPr>
          <p:cNvSpPr/>
          <p:nvPr/>
        </p:nvSpPr>
        <p:spPr>
          <a:xfrm>
            <a:off x="2986804" y="4507334"/>
            <a:ext cx="930287" cy="8367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13FDDA-9AB1-47B2-81C7-0D9F67878272}"/>
              </a:ext>
            </a:extLst>
          </p:cNvPr>
          <p:cNvSpPr/>
          <p:nvPr/>
        </p:nvSpPr>
        <p:spPr>
          <a:xfrm>
            <a:off x="3917091" y="4507333"/>
            <a:ext cx="930287" cy="83672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096458-0521-4854-9986-D81102B67555}"/>
              </a:ext>
            </a:extLst>
          </p:cNvPr>
          <p:cNvSpPr/>
          <p:nvPr/>
        </p:nvSpPr>
        <p:spPr>
          <a:xfrm>
            <a:off x="3057415" y="4570882"/>
            <a:ext cx="785536" cy="70610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3A2ADAD-39BD-4B33-8F0D-3DAAEC141861}"/>
              </a:ext>
            </a:extLst>
          </p:cNvPr>
          <p:cNvSpPr/>
          <p:nvPr/>
        </p:nvSpPr>
        <p:spPr>
          <a:xfrm>
            <a:off x="3128025" y="4637961"/>
            <a:ext cx="653142" cy="5613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C8EC69-5349-4FE4-8A05-225A05EE2286}"/>
              </a:ext>
            </a:extLst>
          </p:cNvPr>
          <p:cNvSpPr/>
          <p:nvPr/>
        </p:nvSpPr>
        <p:spPr>
          <a:xfrm>
            <a:off x="3987702" y="4570882"/>
            <a:ext cx="785536" cy="70610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0A39FD-DC16-4580-9478-3891006E7845}"/>
              </a:ext>
            </a:extLst>
          </p:cNvPr>
          <p:cNvSpPr/>
          <p:nvPr/>
        </p:nvSpPr>
        <p:spPr>
          <a:xfrm>
            <a:off x="4058312" y="4637961"/>
            <a:ext cx="653142" cy="5613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E1DCCBB-2028-49B6-A47B-8D5B83A4D1CA}"/>
              </a:ext>
            </a:extLst>
          </p:cNvPr>
          <p:cNvSpPr/>
          <p:nvPr/>
        </p:nvSpPr>
        <p:spPr>
          <a:xfrm>
            <a:off x="5270655" y="302917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893703B-248D-4EBB-873A-2C1352946CEE}"/>
              </a:ext>
            </a:extLst>
          </p:cNvPr>
          <p:cNvSpPr/>
          <p:nvPr/>
        </p:nvSpPr>
        <p:spPr>
          <a:xfrm>
            <a:off x="5733151" y="302917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EA3942-0F00-4D60-A876-CB5704C6D60B}"/>
              </a:ext>
            </a:extLst>
          </p:cNvPr>
          <p:cNvSpPr/>
          <p:nvPr/>
        </p:nvSpPr>
        <p:spPr>
          <a:xfrm>
            <a:off x="6195647" y="302917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3E655-319B-420C-956D-143BAD04D6CD}"/>
              </a:ext>
            </a:extLst>
          </p:cNvPr>
          <p:cNvSpPr/>
          <p:nvPr/>
        </p:nvSpPr>
        <p:spPr>
          <a:xfrm>
            <a:off x="5270655" y="349166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E1357B3-3EAF-4B57-875E-79D7870E4361}"/>
              </a:ext>
            </a:extLst>
          </p:cNvPr>
          <p:cNvSpPr/>
          <p:nvPr/>
        </p:nvSpPr>
        <p:spPr>
          <a:xfrm>
            <a:off x="5733151" y="349166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D80509D-7FDB-43F4-A311-56F4D4295CAC}"/>
              </a:ext>
            </a:extLst>
          </p:cNvPr>
          <p:cNvSpPr/>
          <p:nvPr/>
        </p:nvSpPr>
        <p:spPr>
          <a:xfrm>
            <a:off x="6195647" y="349166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3B60F5-AF3E-46C7-99F7-BC527D118993}"/>
              </a:ext>
            </a:extLst>
          </p:cNvPr>
          <p:cNvSpPr/>
          <p:nvPr/>
        </p:nvSpPr>
        <p:spPr>
          <a:xfrm>
            <a:off x="5270655" y="395416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249402-EEC9-46BB-921D-886F3F09DCC6}"/>
              </a:ext>
            </a:extLst>
          </p:cNvPr>
          <p:cNvSpPr/>
          <p:nvPr/>
        </p:nvSpPr>
        <p:spPr>
          <a:xfrm>
            <a:off x="5733151" y="395416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5ADC5E-691F-4F7B-946C-1214DD333E54}"/>
              </a:ext>
            </a:extLst>
          </p:cNvPr>
          <p:cNvSpPr/>
          <p:nvPr/>
        </p:nvSpPr>
        <p:spPr>
          <a:xfrm>
            <a:off x="6195647" y="395416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3B16C93-D6F7-4423-BD79-3A267D7B6AFD}"/>
              </a:ext>
            </a:extLst>
          </p:cNvPr>
          <p:cNvSpPr/>
          <p:nvPr/>
        </p:nvSpPr>
        <p:spPr>
          <a:xfrm>
            <a:off x="7466697" y="350723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F3B6CEC-9CB4-4D24-8D87-5526BD49A3D6}"/>
              </a:ext>
            </a:extLst>
          </p:cNvPr>
          <p:cNvSpPr/>
          <p:nvPr/>
        </p:nvSpPr>
        <p:spPr>
          <a:xfrm>
            <a:off x="7929193" y="350723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847537A-A999-4E2C-95A6-D2F9323696AB}"/>
              </a:ext>
            </a:extLst>
          </p:cNvPr>
          <p:cNvSpPr/>
          <p:nvPr/>
        </p:nvSpPr>
        <p:spPr>
          <a:xfrm>
            <a:off x="7466697" y="396972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0C87F4-9139-4CB4-8EC6-A954197F54DF}"/>
              </a:ext>
            </a:extLst>
          </p:cNvPr>
          <p:cNvSpPr/>
          <p:nvPr/>
        </p:nvSpPr>
        <p:spPr>
          <a:xfrm>
            <a:off x="7929193" y="396972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8CAC8-050C-4A24-87F0-1309823624F8}"/>
              </a:ext>
            </a:extLst>
          </p:cNvPr>
          <p:cNvSpPr txBox="1"/>
          <p:nvPr/>
        </p:nvSpPr>
        <p:spPr>
          <a:xfrm>
            <a:off x="5772371" y="254977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5A8ABC-AD35-4C25-B9BB-A2EE5800A371}"/>
              </a:ext>
            </a:extLst>
          </p:cNvPr>
          <p:cNvSpPr txBox="1"/>
          <p:nvPr/>
        </p:nvSpPr>
        <p:spPr>
          <a:xfrm>
            <a:off x="7484199" y="3044736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B636B4-DEA9-405D-AB02-5EBC37EF6047}"/>
              </a:ext>
            </a:extLst>
          </p:cNvPr>
          <p:cNvSpPr txBox="1"/>
          <p:nvPr/>
        </p:nvSpPr>
        <p:spPr>
          <a:xfrm>
            <a:off x="54515" y="3431701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height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2A2A48-3198-4A72-B8FD-62B1CB870F5F}"/>
              </a:ext>
            </a:extLst>
          </p:cNvPr>
          <p:cNvSpPr txBox="1"/>
          <p:nvPr/>
        </p:nvSpPr>
        <p:spPr>
          <a:xfrm>
            <a:off x="1219574" y="3395454"/>
            <a:ext cx="889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width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E6C2844-A6BD-4DEA-8554-F766B36240C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70041" y="3029171"/>
            <a:ext cx="234621" cy="402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81E84E7-C059-4E52-9B70-2BD0B86B1ED9}"/>
              </a:ext>
            </a:extLst>
          </p:cNvPr>
          <p:cNvCxnSpPr>
            <a:cxnSpLocks/>
            <a:stCxn id="63" idx="0"/>
          </p:cNvCxnSpPr>
          <p:nvPr/>
        </p:nvCxnSpPr>
        <p:spPr>
          <a:xfrm flipH="1" flipV="1">
            <a:off x="1376896" y="3054009"/>
            <a:ext cx="287672" cy="341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604DF51-E840-46AB-BF3C-AD99E92308B4}"/>
              </a:ext>
            </a:extLst>
          </p:cNvPr>
          <p:cNvSpPr/>
          <p:nvPr/>
        </p:nvSpPr>
        <p:spPr>
          <a:xfrm>
            <a:off x="6658143" y="302917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37DE3D5-1199-4C43-B8F8-256C44226453}"/>
              </a:ext>
            </a:extLst>
          </p:cNvPr>
          <p:cNvSpPr/>
          <p:nvPr/>
        </p:nvSpPr>
        <p:spPr>
          <a:xfrm>
            <a:off x="6658143" y="349166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E538A29-2363-4C88-9D7C-ADA69001BFB0}"/>
              </a:ext>
            </a:extLst>
          </p:cNvPr>
          <p:cNvSpPr/>
          <p:nvPr/>
        </p:nvSpPr>
        <p:spPr>
          <a:xfrm>
            <a:off x="6658143" y="395416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B549D3F-F4D6-4A7E-AFC7-97DBEBB1E438}"/>
              </a:ext>
            </a:extLst>
          </p:cNvPr>
          <p:cNvSpPr/>
          <p:nvPr/>
        </p:nvSpPr>
        <p:spPr>
          <a:xfrm>
            <a:off x="5270655" y="441665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F799351-B8AF-46C4-A67A-F051AC837EF1}"/>
              </a:ext>
            </a:extLst>
          </p:cNvPr>
          <p:cNvSpPr/>
          <p:nvPr/>
        </p:nvSpPr>
        <p:spPr>
          <a:xfrm>
            <a:off x="5733151" y="441665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C343933-6605-437E-9626-44382E49C111}"/>
              </a:ext>
            </a:extLst>
          </p:cNvPr>
          <p:cNvSpPr/>
          <p:nvPr/>
        </p:nvSpPr>
        <p:spPr>
          <a:xfrm>
            <a:off x="6195647" y="441665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2A321D-E5E0-482E-BAC0-B78F2379A068}"/>
              </a:ext>
            </a:extLst>
          </p:cNvPr>
          <p:cNvSpPr/>
          <p:nvPr/>
        </p:nvSpPr>
        <p:spPr>
          <a:xfrm>
            <a:off x="6658143" y="441665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232B81-7506-4362-BC6A-52B8AAD79BBA}"/>
              </a:ext>
            </a:extLst>
          </p:cNvPr>
          <p:cNvGrpSpPr/>
          <p:nvPr/>
        </p:nvGrpSpPr>
        <p:grpSpPr>
          <a:xfrm>
            <a:off x="6216980" y="3954163"/>
            <a:ext cx="924992" cy="924992"/>
            <a:chOff x="6760596" y="5480309"/>
            <a:chExt cx="924992" cy="92499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E6D65F4-FB6E-42B3-BC18-2835E86CD8BF}"/>
                </a:ext>
              </a:extLst>
            </p:cNvPr>
            <p:cNvSpPr/>
            <p:nvPr/>
          </p:nvSpPr>
          <p:spPr>
            <a:xfrm>
              <a:off x="6760596" y="5480309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BAB1E89-F12E-4515-899A-FCCED03FBC57}"/>
                </a:ext>
              </a:extLst>
            </p:cNvPr>
            <p:cNvSpPr/>
            <p:nvPr/>
          </p:nvSpPr>
          <p:spPr>
            <a:xfrm>
              <a:off x="7223092" y="5480309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6382E19-4A0E-4E1E-B658-6BAC4CDD2EF9}"/>
                </a:ext>
              </a:extLst>
            </p:cNvPr>
            <p:cNvSpPr/>
            <p:nvPr/>
          </p:nvSpPr>
          <p:spPr>
            <a:xfrm>
              <a:off x="6760596" y="5942805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DB405FC-3EF7-4A90-B12E-AAA223213A45}"/>
                </a:ext>
              </a:extLst>
            </p:cNvPr>
            <p:cNvSpPr/>
            <p:nvPr/>
          </p:nvSpPr>
          <p:spPr>
            <a:xfrm>
              <a:off x="7223092" y="5942805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154A82-9251-4814-A7CF-A1218A1B8C1B}"/>
              </a:ext>
            </a:extLst>
          </p:cNvPr>
          <p:cNvSpPr/>
          <p:nvPr/>
        </p:nvSpPr>
        <p:spPr>
          <a:xfrm>
            <a:off x="8958327" y="319441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0730A91-025A-47CF-98A0-09E8D42D3ED0}"/>
              </a:ext>
            </a:extLst>
          </p:cNvPr>
          <p:cNvSpPr/>
          <p:nvPr/>
        </p:nvSpPr>
        <p:spPr>
          <a:xfrm>
            <a:off x="9420823" y="319441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769BD16-C50C-4962-9177-FC95371E30D4}"/>
              </a:ext>
            </a:extLst>
          </p:cNvPr>
          <p:cNvSpPr/>
          <p:nvPr/>
        </p:nvSpPr>
        <p:spPr>
          <a:xfrm>
            <a:off x="8958327" y="3656906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F58CD0-C6FC-4528-855D-84B175E85081}"/>
              </a:ext>
            </a:extLst>
          </p:cNvPr>
          <p:cNvSpPr/>
          <p:nvPr/>
        </p:nvSpPr>
        <p:spPr>
          <a:xfrm>
            <a:off x="9420823" y="3656906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457701E-7DD4-44D4-B6E6-0E8FA124255C}"/>
              </a:ext>
            </a:extLst>
          </p:cNvPr>
          <p:cNvSpPr/>
          <p:nvPr/>
        </p:nvSpPr>
        <p:spPr>
          <a:xfrm>
            <a:off x="9883319" y="319441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FD46E79-26C0-450C-93D5-9DA999B50202}"/>
              </a:ext>
            </a:extLst>
          </p:cNvPr>
          <p:cNvSpPr/>
          <p:nvPr/>
        </p:nvSpPr>
        <p:spPr>
          <a:xfrm>
            <a:off x="9883319" y="3656906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5AC11FA-9343-4BED-BFF3-A914E7F7A4E3}"/>
              </a:ext>
            </a:extLst>
          </p:cNvPr>
          <p:cNvSpPr/>
          <p:nvPr/>
        </p:nvSpPr>
        <p:spPr>
          <a:xfrm>
            <a:off x="8958327" y="411940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D33C4FB-BD22-4689-8A27-6B341769569C}"/>
              </a:ext>
            </a:extLst>
          </p:cNvPr>
          <p:cNvSpPr/>
          <p:nvPr/>
        </p:nvSpPr>
        <p:spPr>
          <a:xfrm>
            <a:off x="9420823" y="411940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E07B635-F0C3-4489-B94C-6BE69F2BBFE4}"/>
              </a:ext>
            </a:extLst>
          </p:cNvPr>
          <p:cNvSpPr/>
          <p:nvPr/>
        </p:nvSpPr>
        <p:spPr>
          <a:xfrm>
            <a:off x="9883319" y="411940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103AD7E-FFFF-4018-AA67-437C853F2624}"/>
              </a:ext>
            </a:extLst>
          </p:cNvPr>
          <p:cNvSpPr txBox="1"/>
          <p:nvPr/>
        </p:nvSpPr>
        <p:spPr>
          <a:xfrm>
            <a:off x="9019967" y="271295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conv2d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2700260-BD9A-4DF0-AB59-185AEEA1F85B}"/>
              </a:ext>
            </a:extLst>
          </p:cNvPr>
          <p:cNvSpPr txBox="1"/>
          <p:nvPr/>
        </p:nvSpPr>
        <p:spPr>
          <a:xfrm>
            <a:off x="8943983" y="46791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(1,3,3,1)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BAA714-74FB-446D-BF48-CAAAE6910D28}"/>
              </a:ext>
            </a:extLst>
          </p:cNvPr>
          <p:cNvSpPr txBox="1"/>
          <p:nvPr/>
        </p:nvSpPr>
        <p:spPr>
          <a:xfrm>
            <a:off x="5358388" y="502750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(1,3,3,1)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62FB8E4-80C1-4284-A6B8-28D0AA37D9E3}"/>
              </a:ext>
            </a:extLst>
          </p:cNvPr>
          <p:cNvSpPr txBox="1"/>
          <p:nvPr/>
        </p:nvSpPr>
        <p:spPr>
          <a:xfrm>
            <a:off x="7270536" y="447904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pic>
        <p:nvPicPr>
          <p:cNvPr id="90" name="Picture 3">
            <a:extLst>
              <a:ext uri="{FF2B5EF4-FFF2-40B4-BE49-F238E27FC236}">
                <a16:creationId xmlns:a16="http://schemas.microsoft.com/office/drawing/2014/main" id="{3443C179-BFE5-4719-B78A-C3BBC9910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88" y="5433593"/>
            <a:ext cx="1364775" cy="12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4BA03D2-3825-4716-8860-520ED3553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749" y="5427613"/>
            <a:ext cx="1364776" cy="126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497393" y="557684"/>
            <a:ext cx="3857146" cy="4022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rank_3_tensor = tf.constant([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[[0, 1, 2, 3, 4],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[5, 6, 7, 8, 9]],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[[10, 11, 12, 13, 14],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[15, 16, 17, 18, 19]],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[[20, 21, 22, 23, 24],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[25, 26, 27, 28, 29]],])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       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print(rank_3_tensor)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# shape=(3, 2, 5)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576C15-19BC-4F2B-A3F3-14E5096E9CF4}"/>
              </a:ext>
            </a:extLst>
          </p:cNvPr>
          <p:cNvSpPr/>
          <p:nvPr/>
        </p:nvSpPr>
        <p:spPr>
          <a:xfrm>
            <a:off x="4421275" y="3039627"/>
            <a:ext cx="5571810" cy="9395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81D31F-B76B-4668-9FBA-A3F1ED52C9AA}"/>
              </a:ext>
            </a:extLst>
          </p:cNvPr>
          <p:cNvSpPr/>
          <p:nvPr/>
        </p:nvSpPr>
        <p:spPr>
          <a:xfrm>
            <a:off x="4421275" y="3981660"/>
            <a:ext cx="5571810" cy="9395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951B42-F13A-4CFD-B995-B78F47BC1B82}"/>
              </a:ext>
            </a:extLst>
          </p:cNvPr>
          <p:cNvSpPr/>
          <p:nvPr/>
        </p:nvSpPr>
        <p:spPr>
          <a:xfrm>
            <a:off x="4421275" y="4923693"/>
            <a:ext cx="5571810" cy="9395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CE3441-16F1-4533-8F3C-E537A2E92114}"/>
              </a:ext>
            </a:extLst>
          </p:cNvPr>
          <p:cNvSpPr/>
          <p:nvPr/>
        </p:nvSpPr>
        <p:spPr>
          <a:xfrm>
            <a:off x="4488011" y="3099918"/>
            <a:ext cx="2727792" cy="8038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6AFD7F-744B-494F-A860-C9D62AB044B0}"/>
              </a:ext>
            </a:extLst>
          </p:cNvPr>
          <p:cNvSpPr/>
          <p:nvPr/>
        </p:nvSpPr>
        <p:spPr>
          <a:xfrm>
            <a:off x="7215803" y="3099918"/>
            <a:ext cx="2727792" cy="8038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75C37F-69FE-418B-BF1E-9E6917E27BF9}"/>
              </a:ext>
            </a:extLst>
          </p:cNvPr>
          <p:cNvSpPr/>
          <p:nvPr/>
        </p:nvSpPr>
        <p:spPr>
          <a:xfrm>
            <a:off x="4554747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9BB70C-63E6-47C3-8DFD-4A5DF528D617}"/>
              </a:ext>
            </a:extLst>
          </p:cNvPr>
          <p:cNvSpPr/>
          <p:nvPr/>
        </p:nvSpPr>
        <p:spPr>
          <a:xfrm>
            <a:off x="5069659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AE2959-1A3F-4418-8803-296DDC01EA7D}"/>
              </a:ext>
            </a:extLst>
          </p:cNvPr>
          <p:cNvSpPr/>
          <p:nvPr/>
        </p:nvSpPr>
        <p:spPr>
          <a:xfrm>
            <a:off x="5584570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87E9F5-85DC-464E-9EAD-7882BB5AA7E3}"/>
              </a:ext>
            </a:extLst>
          </p:cNvPr>
          <p:cNvSpPr/>
          <p:nvPr/>
        </p:nvSpPr>
        <p:spPr>
          <a:xfrm>
            <a:off x="6099482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77D086-4E3B-47E6-BCEE-1F4B5BC452AE}"/>
              </a:ext>
            </a:extLst>
          </p:cNvPr>
          <p:cNvSpPr/>
          <p:nvPr/>
        </p:nvSpPr>
        <p:spPr>
          <a:xfrm>
            <a:off x="6614393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2AEB2E-81FC-4A4E-8B01-1983A58EBA08}"/>
              </a:ext>
            </a:extLst>
          </p:cNvPr>
          <p:cNvSpPr/>
          <p:nvPr/>
        </p:nvSpPr>
        <p:spPr>
          <a:xfrm>
            <a:off x="7302301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DCE1AC-4A17-4736-9CA5-39BD9DC144F1}"/>
              </a:ext>
            </a:extLst>
          </p:cNvPr>
          <p:cNvSpPr/>
          <p:nvPr/>
        </p:nvSpPr>
        <p:spPr>
          <a:xfrm>
            <a:off x="7817213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D76F2E-EAD1-4715-97DC-A79D9940B107}"/>
              </a:ext>
            </a:extLst>
          </p:cNvPr>
          <p:cNvSpPr/>
          <p:nvPr/>
        </p:nvSpPr>
        <p:spPr>
          <a:xfrm>
            <a:off x="8332124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C2E9CC-CEAA-4ED4-A831-2A0D41A642AC}"/>
              </a:ext>
            </a:extLst>
          </p:cNvPr>
          <p:cNvSpPr/>
          <p:nvPr/>
        </p:nvSpPr>
        <p:spPr>
          <a:xfrm>
            <a:off x="8847036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A16DDE-9911-4A66-BD39-B471039516B8}"/>
              </a:ext>
            </a:extLst>
          </p:cNvPr>
          <p:cNvSpPr/>
          <p:nvPr/>
        </p:nvSpPr>
        <p:spPr>
          <a:xfrm>
            <a:off x="9361947" y="3175280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39072E-9325-4A04-AD87-3D4CDC64735D}"/>
              </a:ext>
            </a:extLst>
          </p:cNvPr>
          <p:cNvSpPr/>
          <p:nvPr/>
        </p:nvSpPr>
        <p:spPr>
          <a:xfrm>
            <a:off x="4488011" y="4054510"/>
            <a:ext cx="2727792" cy="8038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0C5E07-A915-4B5D-AAC6-93E6CAA2A02D}"/>
              </a:ext>
            </a:extLst>
          </p:cNvPr>
          <p:cNvSpPr/>
          <p:nvPr/>
        </p:nvSpPr>
        <p:spPr>
          <a:xfrm>
            <a:off x="7215803" y="4054510"/>
            <a:ext cx="2727792" cy="8038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9D20D7-BE40-4CCD-96A1-58C951D92EA0}"/>
              </a:ext>
            </a:extLst>
          </p:cNvPr>
          <p:cNvSpPr/>
          <p:nvPr/>
        </p:nvSpPr>
        <p:spPr>
          <a:xfrm>
            <a:off x="4554747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7E42B2-93C7-4F06-AF35-CFC1FB705D18}"/>
              </a:ext>
            </a:extLst>
          </p:cNvPr>
          <p:cNvSpPr/>
          <p:nvPr/>
        </p:nvSpPr>
        <p:spPr>
          <a:xfrm>
            <a:off x="5069659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CD3EDE-A921-48DA-BD89-1ADF94305BA9}"/>
              </a:ext>
            </a:extLst>
          </p:cNvPr>
          <p:cNvSpPr/>
          <p:nvPr/>
        </p:nvSpPr>
        <p:spPr>
          <a:xfrm>
            <a:off x="5584570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E55B647-A561-44F6-9EAB-B704806B3D1E}"/>
              </a:ext>
            </a:extLst>
          </p:cNvPr>
          <p:cNvSpPr/>
          <p:nvPr/>
        </p:nvSpPr>
        <p:spPr>
          <a:xfrm>
            <a:off x="6099482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FD9F253-1E6C-4DE9-AB53-DB916E86DF4F}"/>
              </a:ext>
            </a:extLst>
          </p:cNvPr>
          <p:cNvSpPr/>
          <p:nvPr/>
        </p:nvSpPr>
        <p:spPr>
          <a:xfrm>
            <a:off x="6614393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5ADD9C-B481-4CDD-B5C4-084FE1B0F33A}"/>
              </a:ext>
            </a:extLst>
          </p:cNvPr>
          <p:cNvSpPr/>
          <p:nvPr/>
        </p:nvSpPr>
        <p:spPr>
          <a:xfrm>
            <a:off x="7302301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011051-F3BB-418D-8155-32EAB0A13C51}"/>
              </a:ext>
            </a:extLst>
          </p:cNvPr>
          <p:cNvSpPr/>
          <p:nvPr/>
        </p:nvSpPr>
        <p:spPr>
          <a:xfrm>
            <a:off x="7817213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E2019F9-FA2A-4E10-B86B-1061BE723B95}"/>
              </a:ext>
            </a:extLst>
          </p:cNvPr>
          <p:cNvSpPr/>
          <p:nvPr/>
        </p:nvSpPr>
        <p:spPr>
          <a:xfrm>
            <a:off x="8332124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2A13BF-FF93-41C2-BA32-19DE56C6CA9C}"/>
              </a:ext>
            </a:extLst>
          </p:cNvPr>
          <p:cNvSpPr/>
          <p:nvPr/>
        </p:nvSpPr>
        <p:spPr>
          <a:xfrm>
            <a:off x="8847036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4FA4DD0-CA0B-45BC-A29F-20719C70A8FC}"/>
              </a:ext>
            </a:extLst>
          </p:cNvPr>
          <p:cNvSpPr/>
          <p:nvPr/>
        </p:nvSpPr>
        <p:spPr>
          <a:xfrm>
            <a:off x="9361947" y="4129872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6C458E-7890-4B0A-82AE-2C5EDA367419}"/>
              </a:ext>
            </a:extLst>
          </p:cNvPr>
          <p:cNvSpPr/>
          <p:nvPr/>
        </p:nvSpPr>
        <p:spPr>
          <a:xfrm>
            <a:off x="4488011" y="5009102"/>
            <a:ext cx="2727792" cy="8038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F537B8-9169-48B2-A203-57551985D69B}"/>
              </a:ext>
            </a:extLst>
          </p:cNvPr>
          <p:cNvSpPr/>
          <p:nvPr/>
        </p:nvSpPr>
        <p:spPr>
          <a:xfrm>
            <a:off x="7215803" y="5009102"/>
            <a:ext cx="2727792" cy="8038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0D8BEE-9E29-4D76-A8AC-8AA1E0F2D3B7}"/>
              </a:ext>
            </a:extLst>
          </p:cNvPr>
          <p:cNvSpPr/>
          <p:nvPr/>
        </p:nvSpPr>
        <p:spPr>
          <a:xfrm>
            <a:off x="4554747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8806478-B118-429B-BA1F-2901CAC94F8E}"/>
              </a:ext>
            </a:extLst>
          </p:cNvPr>
          <p:cNvSpPr/>
          <p:nvPr/>
        </p:nvSpPr>
        <p:spPr>
          <a:xfrm>
            <a:off x="5069659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8036871-0656-420B-911B-43BEDC74A6DC}"/>
              </a:ext>
            </a:extLst>
          </p:cNvPr>
          <p:cNvSpPr/>
          <p:nvPr/>
        </p:nvSpPr>
        <p:spPr>
          <a:xfrm>
            <a:off x="5584570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062104E-928E-47A3-8A86-B80E08B1E3B8}"/>
              </a:ext>
            </a:extLst>
          </p:cNvPr>
          <p:cNvSpPr/>
          <p:nvPr/>
        </p:nvSpPr>
        <p:spPr>
          <a:xfrm>
            <a:off x="6099482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A4220F9-8F4A-44F7-A1F3-C035E7CB575F}"/>
              </a:ext>
            </a:extLst>
          </p:cNvPr>
          <p:cNvSpPr/>
          <p:nvPr/>
        </p:nvSpPr>
        <p:spPr>
          <a:xfrm>
            <a:off x="6614393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61F6E52-721A-4097-9625-23E3DB6FAAA7}"/>
              </a:ext>
            </a:extLst>
          </p:cNvPr>
          <p:cNvSpPr/>
          <p:nvPr/>
        </p:nvSpPr>
        <p:spPr>
          <a:xfrm>
            <a:off x="7302301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2E1DE8-1E23-4D8D-B708-5DFE211EBA16}"/>
              </a:ext>
            </a:extLst>
          </p:cNvPr>
          <p:cNvSpPr/>
          <p:nvPr/>
        </p:nvSpPr>
        <p:spPr>
          <a:xfrm>
            <a:off x="7817213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FA63C0-3A16-4B92-84A6-504D9EBF55CC}"/>
              </a:ext>
            </a:extLst>
          </p:cNvPr>
          <p:cNvSpPr/>
          <p:nvPr/>
        </p:nvSpPr>
        <p:spPr>
          <a:xfrm>
            <a:off x="8332124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9303744-3833-47CD-95AC-47D00BE2DFCC}"/>
              </a:ext>
            </a:extLst>
          </p:cNvPr>
          <p:cNvSpPr/>
          <p:nvPr/>
        </p:nvSpPr>
        <p:spPr>
          <a:xfrm>
            <a:off x="8847036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A17F855-AD80-449B-959C-0BE13D5253BE}"/>
              </a:ext>
            </a:extLst>
          </p:cNvPr>
          <p:cNvSpPr/>
          <p:nvPr/>
        </p:nvSpPr>
        <p:spPr>
          <a:xfrm>
            <a:off x="9361947" y="5084464"/>
            <a:ext cx="514912" cy="6531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031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A9083-6BDB-45A3-B879-A6EF265CDF70}"/>
              </a:ext>
            </a:extLst>
          </p:cNvPr>
          <p:cNvSpPr txBox="1"/>
          <p:nvPr/>
        </p:nvSpPr>
        <p:spPr>
          <a:xfrm>
            <a:off x="540402" y="826681"/>
            <a:ext cx="10039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=2,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padding='same', </a:t>
            </a:r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B53914-CE0D-474D-BDB6-A890F75A0981}"/>
              </a:ext>
            </a:extLst>
          </p:cNvPr>
          <p:cNvSpPr/>
          <p:nvPr/>
        </p:nvSpPr>
        <p:spPr>
          <a:xfrm>
            <a:off x="2633370" y="245723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25CBCA-F2D2-4FFA-BACC-54D326D5A4E1}"/>
              </a:ext>
            </a:extLst>
          </p:cNvPr>
          <p:cNvSpPr/>
          <p:nvPr/>
        </p:nvSpPr>
        <p:spPr>
          <a:xfrm>
            <a:off x="3095866" y="245723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37348C-2320-41AE-892C-68EAF8AFC639}"/>
              </a:ext>
            </a:extLst>
          </p:cNvPr>
          <p:cNvSpPr/>
          <p:nvPr/>
        </p:nvSpPr>
        <p:spPr>
          <a:xfrm>
            <a:off x="3558362" y="245723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5F5EC48-11B5-4753-B80F-86A5C2D4473E}"/>
              </a:ext>
            </a:extLst>
          </p:cNvPr>
          <p:cNvSpPr/>
          <p:nvPr/>
        </p:nvSpPr>
        <p:spPr>
          <a:xfrm>
            <a:off x="2633370" y="2919726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62D8B0-22AA-46A4-838E-B003F41EA47B}"/>
              </a:ext>
            </a:extLst>
          </p:cNvPr>
          <p:cNvSpPr/>
          <p:nvPr/>
        </p:nvSpPr>
        <p:spPr>
          <a:xfrm>
            <a:off x="3095866" y="2919726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EF07F5-6E2C-4A28-8F6E-CDB9812B406A}"/>
              </a:ext>
            </a:extLst>
          </p:cNvPr>
          <p:cNvSpPr/>
          <p:nvPr/>
        </p:nvSpPr>
        <p:spPr>
          <a:xfrm>
            <a:off x="3558362" y="2919726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269D35A-C95A-4EFE-B5DF-D97605EB3D41}"/>
              </a:ext>
            </a:extLst>
          </p:cNvPr>
          <p:cNvSpPr/>
          <p:nvPr/>
        </p:nvSpPr>
        <p:spPr>
          <a:xfrm>
            <a:off x="2633370" y="338222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7CBB6F-3FB7-4D6C-8455-3E246C71A841}"/>
              </a:ext>
            </a:extLst>
          </p:cNvPr>
          <p:cNvSpPr/>
          <p:nvPr/>
        </p:nvSpPr>
        <p:spPr>
          <a:xfrm>
            <a:off x="3095866" y="338222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B31D1EA-A9AA-4D6B-8C97-A778D1442207}"/>
              </a:ext>
            </a:extLst>
          </p:cNvPr>
          <p:cNvSpPr/>
          <p:nvPr/>
        </p:nvSpPr>
        <p:spPr>
          <a:xfrm>
            <a:off x="3558362" y="338222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349AF8A-369C-4FBF-A89C-73F797C2C76D}"/>
              </a:ext>
            </a:extLst>
          </p:cNvPr>
          <p:cNvSpPr/>
          <p:nvPr/>
        </p:nvSpPr>
        <p:spPr>
          <a:xfrm>
            <a:off x="4829412" y="293529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AB74BAB-A2C1-4504-8D36-3B626A69523F}"/>
              </a:ext>
            </a:extLst>
          </p:cNvPr>
          <p:cNvSpPr/>
          <p:nvPr/>
        </p:nvSpPr>
        <p:spPr>
          <a:xfrm>
            <a:off x="5291908" y="293529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26FBFF-1FCA-406B-95A5-7A4C4B044630}"/>
              </a:ext>
            </a:extLst>
          </p:cNvPr>
          <p:cNvSpPr/>
          <p:nvPr/>
        </p:nvSpPr>
        <p:spPr>
          <a:xfrm>
            <a:off x="4829412" y="339778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8099CD-E162-40E3-9018-5CB37453294E}"/>
              </a:ext>
            </a:extLst>
          </p:cNvPr>
          <p:cNvSpPr/>
          <p:nvPr/>
        </p:nvSpPr>
        <p:spPr>
          <a:xfrm>
            <a:off x="5291908" y="339778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AE3170-D7A0-48F6-8B7F-27B2BC2F851F}"/>
              </a:ext>
            </a:extLst>
          </p:cNvPr>
          <p:cNvSpPr txBox="1"/>
          <p:nvPr/>
        </p:nvSpPr>
        <p:spPr>
          <a:xfrm>
            <a:off x="3135086" y="1977833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080FB85-324E-426D-8DE0-731517E806ED}"/>
              </a:ext>
            </a:extLst>
          </p:cNvPr>
          <p:cNvSpPr txBox="1"/>
          <p:nvPr/>
        </p:nvSpPr>
        <p:spPr>
          <a:xfrm>
            <a:off x="4846914" y="24727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3CD3155-17C5-49DF-BCB8-44AF4D416711}"/>
              </a:ext>
            </a:extLst>
          </p:cNvPr>
          <p:cNvSpPr/>
          <p:nvPr/>
        </p:nvSpPr>
        <p:spPr>
          <a:xfrm>
            <a:off x="4020858" y="245723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547AFDE-18D1-45CE-B42E-F86C8658FC76}"/>
              </a:ext>
            </a:extLst>
          </p:cNvPr>
          <p:cNvSpPr/>
          <p:nvPr/>
        </p:nvSpPr>
        <p:spPr>
          <a:xfrm>
            <a:off x="4020858" y="2919726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A12A377-75DD-43AE-91F0-5FFC613BBD8E}"/>
              </a:ext>
            </a:extLst>
          </p:cNvPr>
          <p:cNvSpPr/>
          <p:nvPr/>
        </p:nvSpPr>
        <p:spPr>
          <a:xfrm>
            <a:off x="4020858" y="338222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D632508-5BB7-4049-BB51-3DAB52ADAAD5}"/>
              </a:ext>
            </a:extLst>
          </p:cNvPr>
          <p:cNvSpPr/>
          <p:nvPr/>
        </p:nvSpPr>
        <p:spPr>
          <a:xfrm>
            <a:off x="2633370" y="384471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31B6F3D-6499-4018-9ADB-825E653EF4D1}"/>
              </a:ext>
            </a:extLst>
          </p:cNvPr>
          <p:cNvSpPr/>
          <p:nvPr/>
        </p:nvSpPr>
        <p:spPr>
          <a:xfrm>
            <a:off x="3095866" y="384471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143C818-1DF5-4165-BED7-116F99A978A4}"/>
              </a:ext>
            </a:extLst>
          </p:cNvPr>
          <p:cNvSpPr/>
          <p:nvPr/>
        </p:nvSpPr>
        <p:spPr>
          <a:xfrm>
            <a:off x="3558362" y="384471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8FC3BC5-48A8-468E-ADDF-DDA2A08DE31C}"/>
              </a:ext>
            </a:extLst>
          </p:cNvPr>
          <p:cNvSpPr/>
          <p:nvPr/>
        </p:nvSpPr>
        <p:spPr>
          <a:xfrm>
            <a:off x="4020858" y="384471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7993CD3-EE1C-4D35-B830-9728DB04F7B2}"/>
              </a:ext>
            </a:extLst>
          </p:cNvPr>
          <p:cNvGrpSpPr/>
          <p:nvPr/>
        </p:nvGrpSpPr>
        <p:grpSpPr>
          <a:xfrm>
            <a:off x="3579695" y="3382222"/>
            <a:ext cx="924992" cy="924992"/>
            <a:chOff x="6760596" y="5480309"/>
            <a:chExt cx="924992" cy="92499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0B4CB5-F31D-4914-A7B8-D2CDE8134394}"/>
                </a:ext>
              </a:extLst>
            </p:cNvPr>
            <p:cNvSpPr/>
            <p:nvPr/>
          </p:nvSpPr>
          <p:spPr>
            <a:xfrm>
              <a:off x="6760596" y="5480309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CAE9BE0-FC6F-4571-A045-500FE39ABE7E}"/>
                </a:ext>
              </a:extLst>
            </p:cNvPr>
            <p:cNvSpPr/>
            <p:nvPr/>
          </p:nvSpPr>
          <p:spPr>
            <a:xfrm>
              <a:off x="7223092" y="5480309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450EF8-70F1-463D-85A0-6B5CE9DD1FCE}"/>
                </a:ext>
              </a:extLst>
            </p:cNvPr>
            <p:cNvSpPr/>
            <p:nvPr/>
          </p:nvSpPr>
          <p:spPr>
            <a:xfrm>
              <a:off x="6760596" y="5942805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0A72169-A0AD-4650-93EB-10272D514598}"/>
                </a:ext>
              </a:extLst>
            </p:cNvPr>
            <p:cNvSpPr/>
            <p:nvPr/>
          </p:nvSpPr>
          <p:spPr>
            <a:xfrm>
              <a:off x="7223092" y="5942805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BDFFC61-B9F5-43D7-A544-DBA9BD630527}"/>
              </a:ext>
            </a:extLst>
          </p:cNvPr>
          <p:cNvSpPr/>
          <p:nvPr/>
        </p:nvSpPr>
        <p:spPr>
          <a:xfrm>
            <a:off x="6321042" y="262246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1DE3DA0-18CB-48B6-AEFE-5E912943AC61}"/>
              </a:ext>
            </a:extLst>
          </p:cNvPr>
          <p:cNvSpPr/>
          <p:nvPr/>
        </p:nvSpPr>
        <p:spPr>
          <a:xfrm>
            <a:off x="6783538" y="262246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5B82092-0990-4167-B5E6-A57FAC16BB83}"/>
              </a:ext>
            </a:extLst>
          </p:cNvPr>
          <p:cNvSpPr/>
          <p:nvPr/>
        </p:nvSpPr>
        <p:spPr>
          <a:xfrm>
            <a:off x="6321042" y="3084965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1A19EC7-8191-4339-8C9B-14F965935C11}"/>
              </a:ext>
            </a:extLst>
          </p:cNvPr>
          <p:cNvSpPr/>
          <p:nvPr/>
        </p:nvSpPr>
        <p:spPr>
          <a:xfrm>
            <a:off x="6783538" y="3084965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55D5E98-3A84-419E-AD99-CA5CCE5AFC86}"/>
              </a:ext>
            </a:extLst>
          </p:cNvPr>
          <p:cNvSpPr/>
          <p:nvPr/>
        </p:nvSpPr>
        <p:spPr>
          <a:xfrm>
            <a:off x="7246034" y="2622469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11E8DA8-DE68-4DB0-9A4B-A1314FA876A2}"/>
              </a:ext>
            </a:extLst>
          </p:cNvPr>
          <p:cNvSpPr/>
          <p:nvPr/>
        </p:nvSpPr>
        <p:spPr>
          <a:xfrm>
            <a:off x="7246034" y="3084965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F418B1-D9FD-44B1-9A7E-A42D5B4470F9}"/>
              </a:ext>
            </a:extLst>
          </p:cNvPr>
          <p:cNvSpPr/>
          <p:nvPr/>
        </p:nvSpPr>
        <p:spPr>
          <a:xfrm>
            <a:off x="6321042" y="354746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BDDA85-F2E6-4CCF-9F6F-D30CBB149CBE}"/>
              </a:ext>
            </a:extLst>
          </p:cNvPr>
          <p:cNvSpPr/>
          <p:nvPr/>
        </p:nvSpPr>
        <p:spPr>
          <a:xfrm>
            <a:off x="6783538" y="354746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7F9F8B-6B96-4201-BAD3-1B97BF7FCC49}"/>
              </a:ext>
            </a:extLst>
          </p:cNvPr>
          <p:cNvSpPr/>
          <p:nvPr/>
        </p:nvSpPr>
        <p:spPr>
          <a:xfrm>
            <a:off x="7246034" y="354746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F81E5E-0212-423A-B173-C8842A92A898}"/>
              </a:ext>
            </a:extLst>
          </p:cNvPr>
          <p:cNvSpPr txBox="1"/>
          <p:nvPr/>
        </p:nvSpPr>
        <p:spPr>
          <a:xfrm>
            <a:off x="6382682" y="214101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conv2d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A13F547-260E-4A47-8C41-127AB4E24E1B}"/>
              </a:ext>
            </a:extLst>
          </p:cNvPr>
          <p:cNvSpPr txBox="1"/>
          <p:nvPr/>
        </p:nvSpPr>
        <p:spPr>
          <a:xfrm>
            <a:off x="6306698" y="410715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(1,3,3,1)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3822F6A-3872-4B83-811E-CD9139CF884A}"/>
              </a:ext>
            </a:extLst>
          </p:cNvPr>
          <p:cNvSpPr txBox="1"/>
          <p:nvPr/>
        </p:nvSpPr>
        <p:spPr>
          <a:xfrm>
            <a:off x="2721103" y="445556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(1,3,3,1)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B4D1EC0-3F15-4C96-A715-E45984E94972}"/>
              </a:ext>
            </a:extLst>
          </p:cNvPr>
          <p:cNvSpPr txBox="1"/>
          <p:nvPr/>
        </p:nvSpPr>
        <p:spPr>
          <a:xfrm>
            <a:off x="4633251" y="390710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pic>
        <p:nvPicPr>
          <p:cNvPr id="106" name="Picture 3">
            <a:extLst>
              <a:ext uri="{FF2B5EF4-FFF2-40B4-BE49-F238E27FC236}">
                <a16:creationId xmlns:a16="http://schemas.microsoft.com/office/drawing/2014/main" id="{A3BC922C-2EA3-4274-983E-B60EA4B7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103" y="4861652"/>
            <a:ext cx="1364775" cy="12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>
            <a:extLst>
              <a:ext uri="{FF2B5EF4-FFF2-40B4-BE49-F238E27FC236}">
                <a16:creationId xmlns:a16="http://schemas.microsoft.com/office/drawing/2014/main" id="{418878E7-AB0A-402A-88EC-E2058181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464" y="4855672"/>
            <a:ext cx="1364776" cy="126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49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6025" y="979245"/>
            <a:ext cx="8756439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645065" y="3429000"/>
            <a:ext cx="5087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95" y="3733558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10D1AF7-B47D-4FBA-9281-357A3627E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653" y="3733558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632FB3F-464D-4B32-AE3C-44F4C2E79FF8}"/>
              </a:ext>
            </a:extLst>
          </p:cNvPr>
          <p:cNvSpPr/>
          <p:nvPr/>
        </p:nvSpPr>
        <p:spPr>
          <a:xfrm>
            <a:off x="6252754" y="4589417"/>
            <a:ext cx="522515" cy="583474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756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A9083-6BDB-45A3-B879-A6EF265CDF70}"/>
              </a:ext>
            </a:extLst>
          </p:cNvPr>
          <p:cNvSpPr txBox="1"/>
          <p:nvPr/>
        </p:nvSpPr>
        <p:spPr>
          <a:xfrm>
            <a:off x="540402" y="826681"/>
            <a:ext cx="10039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=2,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padding='valid', </a:t>
            </a:r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B53914-CE0D-474D-BDB6-A890F75A0981}"/>
              </a:ext>
            </a:extLst>
          </p:cNvPr>
          <p:cNvSpPr/>
          <p:nvPr/>
        </p:nvSpPr>
        <p:spPr>
          <a:xfrm>
            <a:off x="2809897" y="272300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25CBCA-F2D2-4FFA-BACC-54D326D5A4E1}"/>
              </a:ext>
            </a:extLst>
          </p:cNvPr>
          <p:cNvSpPr/>
          <p:nvPr/>
        </p:nvSpPr>
        <p:spPr>
          <a:xfrm>
            <a:off x="3272393" y="272300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37348C-2320-41AE-892C-68EAF8AFC639}"/>
              </a:ext>
            </a:extLst>
          </p:cNvPr>
          <p:cNvSpPr/>
          <p:nvPr/>
        </p:nvSpPr>
        <p:spPr>
          <a:xfrm>
            <a:off x="3734889" y="272300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5F5EC48-11B5-4753-B80F-86A5C2D4473E}"/>
              </a:ext>
            </a:extLst>
          </p:cNvPr>
          <p:cNvSpPr/>
          <p:nvPr/>
        </p:nvSpPr>
        <p:spPr>
          <a:xfrm>
            <a:off x="2809897" y="3185504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62D8B0-22AA-46A4-838E-B003F41EA47B}"/>
              </a:ext>
            </a:extLst>
          </p:cNvPr>
          <p:cNvSpPr/>
          <p:nvPr/>
        </p:nvSpPr>
        <p:spPr>
          <a:xfrm>
            <a:off x="3272393" y="3185504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EF07F5-6E2C-4A28-8F6E-CDB9812B406A}"/>
              </a:ext>
            </a:extLst>
          </p:cNvPr>
          <p:cNvSpPr/>
          <p:nvPr/>
        </p:nvSpPr>
        <p:spPr>
          <a:xfrm>
            <a:off x="3734889" y="3185504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269D35A-C95A-4EFE-B5DF-D97605EB3D41}"/>
              </a:ext>
            </a:extLst>
          </p:cNvPr>
          <p:cNvSpPr/>
          <p:nvPr/>
        </p:nvSpPr>
        <p:spPr>
          <a:xfrm>
            <a:off x="2809897" y="364800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7CBB6F-3FB7-4D6C-8455-3E246C71A841}"/>
              </a:ext>
            </a:extLst>
          </p:cNvPr>
          <p:cNvSpPr/>
          <p:nvPr/>
        </p:nvSpPr>
        <p:spPr>
          <a:xfrm>
            <a:off x="3272393" y="364800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B31D1EA-A9AA-4D6B-8C97-A778D1442207}"/>
              </a:ext>
            </a:extLst>
          </p:cNvPr>
          <p:cNvSpPr/>
          <p:nvPr/>
        </p:nvSpPr>
        <p:spPr>
          <a:xfrm>
            <a:off x="3734889" y="3648000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349AF8A-369C-4FBF-A89C-73F797C2C76D}"/>
              </a:ext>
            </a:extLst>
          </p:cNvPr>
          <p:cNvSpPr/>
          <p:nvPr/>
        </p:nvSpPr>
        <p:spPr>
          <a:xfrm>
            <a:off x="4829412" y="293529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AB74BAB-A2C1-4504-8D36-3B626A69523F}"/>
              </a:ext>
            </a:extLst>
          </p:cNvPr>
          <p:cNvSpPr/>
          <p:nvPr/>
        </p:nvSpPr>
        <p:spPr>
          <a:xfrm>
            <a:off x="5291908" y="293529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26FBFF-1FCA-406B-95A5-7A4C4B044630}"/>
              </a:ext>
            </a:extLst>
          </p:cNvPr>
          <p:cNvSpPr/>
          <p:nvPr/>
        </p:nvSpPr>
        <p:spPr>
          <a:xfrm>
            <a:off x="4829412" y="339778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8099CD-E162-40E3-9018-5CB37453294E}"/>
              </a:ext>
            </a:extLst>
          </p:cNvPr>
          <p:cNvSpPr/>
          <p:nvPr/>
        </p:nvSpPr>
        <p:spPr>
          <a:xfrm>
            <a:off x="5291908" y="339778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AE3170-D7A0-48F6-8B7F-27B2BC2F851F}"/>
              </a:ext>
            </a:extLst>
          </p:cNvPr>
          <p:cNvSpPr txBox="1"/>
          <p:nvPr/>
        </p:nvSpPr>
        <p:spPr>
          <a:xfrm>
            <a:off x="3135086" y="228109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080FB85-324E-426D-8DE0-731517E806ED}"/>
              </a:ext>
            </a:extLst>
          </p:cNvPr>
          <p:cNvSpPr txBox="1"/>
          <p:nvPr/>
        </p:nvSpPr>
        <p:spPr>
          <a:xfrm>
            <a:off x="4846914" y="24727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7993CD3-EE1C-4D35-B830-9728DB04F7B2}"/>
              </a:ext>
            </a:extLst>
          </p:cNvPr>
          <p:cNvGrpSpPr/>
          <p:nvPr/>
        </p:nvGrpSpPr>
        <p:grpSpPr>
          <a:xfrm>
            <a:off x="2826738" y="2720023"/>
            <a:ext cx="924992" cy="924992"/>
            <a:chOff x="6760596" y="5480309"/>
            <a:chExt cx="924992" cy="92499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0B4CB5-F31D-4914-A7B8-D2CDE8134394}"/>
                </a:ext>
              </a:extLst>
            </p:cNvPr>
            <p:cNvSpPr/>
            <p:nvPr/>
          </p:nvSpPr>
          <p:spPr>
            <a:xfrm>
              <a:off x="6760596" y="5480309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CAE9BE0-FC6F-4571-A045-500FE39ABE7E}"/>
                </a:ext>
              </a:extLst>
            </p:cNvPr>
            <p:cNvSpPr/>
            <p:nvPr/>
          </p:nvSpPr>
          <p:spPr>
            <a:xfrm>
              <a:off x="7223092" y="5480309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450EF8-70F1-463D-85A0-6B5CE9DD1FCE}"/>
                </a:ext>
              </a:extLst>
            </p:cNvPr>
            <p:cNvSpPr/>
            <p:nvPr/>
          </p:nvSpPr>
          <p:spPr>
            <a:xfrm>
              <a:off x="6760596" y="5942805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0A72169-A0AD-4650-93EB-10272D514598}"/>
                </a:ext>
              </a:extLst>
            </p:cNvPr>
            <p:cNvSpPr/>
            <p:nvPr/>
          </p:nvSpPr>
          <p:spPr>
            <a:xfrm>
              <a:off x="7223092" y="5942805"/>
              <a:ext cx="462496" cy="462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BDFFC61-B9F5-43D7-A544-DBA9BD630527}"/>
              </a:ext>
            </a:extLst>
          </p:cNvPr>
          <p:cNvSpPr/>
          <p:nvPr/>
        </p:nvSpPr>
        <p:spPr>
          <a:xfrm>
            <a:off x="6522280" y="293086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1DE3DA0-18CB-48B6-AEFE-5E912943AC61}"/>
              </a:ext>
            </a:extLst>
          </p:cNvPr>
          <p:cNvSpPr/>
          <p:nvPr/>
        </p:nvSpPr>
        <p:spPr>
          <a:xfrm>
            <a:off x="6984776" y="2930862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5B82092-0990-4167-B5E6-A57FAC16BB83}"/>
              </a:ext>
            </a:extLst>
          </p:cNvPr>
          <p:cNvSpPr/>
          <p:nvPr/>
        </p:nvSpPr>
        <p:spPr>
          <a:xfrm>
            <a:off x="6522280" y="339335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1A19EC7-8191-4339-8C9B-14F965935C11}"/>
              </a:ext>
            </a:extLst>
          </p:cNvPr>
          <p:cNvSpPr/>
          <p:nvPr/>
        </p:nvSpPr>
        <p:spPr>
          <a:xfrm>
            <a:off x="6984776" y="3393358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F81E5E-0212-423A-B173-C8842A92A898}"/>
              </a:ext>
            </a:extLst>
          </p:cNvPr>
          <p:cNvSpPr txBox="1"/>
          <p:nvPr/>
        </p:nvSpPr>
        <p:spPr>
          <a:xfrm>
            <a:off x="6469250" y="247950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conv2d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A13F547-260E-4A47-8C41-127AB4E24E1B}"/>
              </a:ext>
            </a:extLst>
          </p:cNvPr>
          <p:cNvSpPr txBox="1"/>
          <p:nvPr/>
        </p:nvSpPr>
        <p:spPr>
          <a:xfrm>
            <a:off x="6306698" y="410715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(1,2,2,1)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3822F6A-3872-4B83-811E-CD9139CF884A}"/>
              </a:ext>
            </a:extLst>
          </p:cNvPr>
          <p:cNvSpPr txBox="1"/>
          <p:nvPr/>
        </p:nvSpPr>
        <p:spPr>
          <a:xfrm>
            <a:off x="2809897" y="41991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(1,3,3,1)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B4D1EC0-3F15-4C96-A715-E45984E94972}"/>
              </a:ext>
            </a:extLst>
          </p:cNvPr>
          <p:cNvSpPr txBox="1"/>
          <p:nvPr/>
        </p:nvSpPr>
        <p:spPr>
          <a:xfrm>
            <a:off x="4541200" y="385585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pic>
        <p:nvPicPr>
          <p:cNvPr id="106" name="Picture 3">
            <a:extLst>
              <a:ext uri="{FF2B5EF4-FFF2-40B4-BE49-F238E27FC236}">
                <a16:creationId xmlns:a16="http://schemas.microsoft.com/office/drawing/2014/main" id="{A3BC922C-2EA3-4274-983E-B60EA4B7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103" y="4861652"/>
            <a:ext cx="1364775" cy="12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085800C-165F-4308-9BA0-D320456A9134}"/>
              </a:ext>
            </a:extLst>
          </p:cNvPr>
          <p:cNvSpPr txBox="1"/>
          <p:nvPr/>
        </p:nvSpPr>
        <p:spPr>
          <a:xfrm>
            <a:off x="8423777" y="238712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9B0F25-2072-498D-BAAB-452FE5A2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50" y="5077978"/>
            <a:ext cx="919415" cy="8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800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04441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645065" y="3638141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CB9A3-9DD4-465A-9FBA-BF79BB672C20}"/>
              </a:ext>
            </a:extLst>
          </p:cNvPr>
          <p:cNvSpPr txBox="1"/>
          <p:nvPr/>
        </p:nvSpPr>
        <p:spPr>
          <a:xfrm>
            <a:off x="328337" y="928523"/>
            <a:ext cx="961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weight = np.array([[[[1.,10.,-1.]],[[1.,10.,-1.]]],[[[1.,10.,-1.]],[[1.,10.,-1.]]]])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66D22-914F-4195-8D8E-34BD8627BEB5}"/>
              </a:ext>
            </a:extLst>
          </p:cNvPr>
          <p:cNvSpPr txBox="1"/>
          <p:nvPr/>
        </p:nvSpPr>
        <p:spPr>
          <a:xfrm>
            <a:off x="476618" y="144397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F7AA3-326B-4D46-ABB3-9D4E2AAA7E8B}"/>
              </a:ext>
            </a:extLst>
          </p:cNvPr>
          <p:cNvSpPr txBox="1"/>
          <p:nvPr/>
        </p:nvSpPr>
        <p:spPr>
          <a:xfrm>
            <a:off x="579003" y="215360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channel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D8FD01C-C1C1-48C9-A8AF-95E1826124A8}"/>
              </a:ext>
            </a:extLst>
          </p:cNvPr>
          <p:cNvCxnSpPr>
            <a:stCxn id="4" idx="0"/>
          </p:cNvCxnSpPr>
          <p:nvPr/>
        </p:nvCxnSpPr>
        <p:spPr>
          <a:xfrm flipV="1">
            <a:off x="1165061" y="1733476"/>
            <a:ext cx="158877" cy="420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1AB1-F7E6-46F4-958D-4A8D09C0BED8}"/>
              </a:ext>
            </a:extLst>
          </p:cNvPr>
          <p:cNvSpPr txBox="1"/>
          <p:nvPr/>
        </p:nvSpPr>
        <p:spPr>
          <a:xfrm>
            <a:off x="1779373" y="215360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934E884-5B0B-44C6-9492-DF5CB917F289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585589" y="1775842"/>
            <a:ext cx="427181" cy="377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BD70F3-8215-4890-9D42-7C25BBE963E8}"/>
              </a:ext>
            </a:extLst>
          </p:cNvPr>
          <p:cNvSpPr/>
          <p:nvPr/>
        </p:nvSpPr>
        <p:spPr>
          <a:xfrm>
            <a:off x="1458097" y="2817341"/>
            <a:ext cx="3908266" cy="9249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2514B4-5F45-400B-914A-B11DCDCDE63A}"/>
              </a:ext>
            </a:extLst>
          </p:cNvPr>
          <p:cNvSpPr/>
          <p:nvPr/>
        </p:nvSpPr>
        <p:spPr>
          <a:xfrm>
            <a:off x="5366363" y="2817341"/>
            <a:ext cx="3908266" cy="9249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88E0C2-F040-4748-8D68-20E1DE1C36FA}"/>
              </a:ext>
            </a:extLst>
          </p:cNvPr>
          <p:cNvSpPr/>
          <p:nvPr/>
        </p:nvSpPr>
        <p:spPr>
          <a:xfrm>
            <a:off x="1530473" y="2884420"/>
            <a:ext cx="1881758" cy="7908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E6D00-04AB-44E4-AACC-27F39E59BB5D}"/>
              </a:ext>
            </a:extLst>
          </p:cNvPr>
          <p:cNvSpPr/>
          <p:nvPr/>
        </p:nvSpPr>
        <p:spPr>
          <a:xfrm>
            <a:off x="3412231" y="2884420"/>
            <a:ext cx="1881758" cy="7908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A68A1D-EF36-4A68-A481-D0F357C9794B}"/>
              </a:ext>
            </a:extLst>
          </p:cNvPr>
          <p:cNvSpPr/>
          <p:nvPr/>
        </p:nvSpPr>
        <p:spPr>
          <a:xfrm>
            <a:off x="1596182" y="2935011"/>
            <a:ext cx="1754268" cy="6837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45F531-1085-4684-92F1-19810A582175}"/>
              </a:ext>
            </a:extLst>
          </p:cNvPr>
          <p:cNvSpPr/>
          <p:nvPr/>
        </p:nvSpPr>
        <p:spPr>
          <a:xfrm>
            <a:off x="1657962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E8BCA4-4DA3-45FD-B58E-39589D14EBD0}"/>
              </a:ext>
            </a:extLst>
          </p:cNvPr>
          <p:cNvSpPr/>
          <p:nvPr/>
        </p:nvSpPr>
        <p:spPr>
          <a:xfrm>
            <a:off x="2202117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58E829-9F81-4438-8F46-DB8EBEB871BD}"/>
              </a:ext>
            </a:extLst>
          </p:cNvPr>
          <p:cNvSpPr/>
          <p:nvPr/>
        </p:nvSpPr>
        <p:spPr>
          <a:xfrm>
            <a:off x="2746273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D2343A-18C8-4883-9483-7A2BC4AAF662}"/>
              </a:ext>
            </a:extLst>
          </p:cNvPr>
          <p:cNvSpPr/>
          <p:nvPr/>
        </p:nvSpPr>
        <p:spPr>
          <a:xfrm>
            <a:off x="3466226" y="2935011"/>
            <a:ext cx="1754268" cy="6837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7693EB-136C-457F-B023-8704677BDF72}"/>
              </a:ext>
            </a:extLst>
          </p:cNvPr>
          <p:cNvSpPr/>
          <p:nvPr/>
        </p:nvSpPr>
        <p:spPr>
          <a:xfrm>
            <a:off x="3528006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DF956E-EB9B-4690-986B-D1E985DAF90F}"/>
              </a:ext>
            </a:extLst>
          </p:cNvPr>
          <p:cNvSpPr/>
          <p:nvPr/>
        </p:nvSpPr>
        <p:spPr>
          <a:xfrm>
            <a:off x="4072161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941E8F-CF6A-47A3-8598-6FF758FE3C6A}"/>
              </a:ext>
            </a:extLst>
          </p:cNvPr>
          <p:cNvSpPr/>
          <p:nvPr/>
        </p:nvSpPr>
        <p:spPr>
          <a:xfrm>
            <a:off x="4616317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68C4F5-E3C5-4355-965E-F458165254D0}"/>
              </a:ext>
            </a:extLst>
          </p:cNvPr>
          <p:cNvSpPr/>
          <p:nvPr/>
        </p:nvSpPr>
        <p:spPr>
          <a:xfrm>
            <a:off x="5435592" y="2884421"/>
            <a:ext cx="1881758" cy="7908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1D83D2-9431-4990-BAEB-F009DAF33129}"/>
              </a:ext>
            </a:extLst>
          </p:cNvPr>
          <p:cNvSpPr/>
          <p:nvPr/>
        </p:nvSpPr>
        <p:spPr>
          <a:xfrm>
            <a:off x="7317350" y="2884421"/>
            <a:ext cx="1881758" cy="7908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AF7B8-96FB-4D1B-8331-677D73B386A7}"/>
              </a:ext>
            </a:extLst>
          </p:cNvPr>
          <p:cNvSpPr/>
          <p:nvPr/>
        </p:nvSpPr>
        <p:spPr>
          <a:xfrm>
            <a:off x="5501301" y="2935012"/>
            <a:ext cx="1754268" cy="6837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83EAAB-AACA-498B-A4EB-499D3219C901}"/>
              </a:ext>
            </a:extLst>
          </p:cNvPr>
          <p:cNvSpPr/>
          <p:nvPr/>
        </p:nvSpPr>
        <p:spPr>
          <a:xfrm>
            <a:off x="5563081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8989F-0EDC-4357-B7F1-F15B9BE241DC}"/>
              </a:ext>
            </a:extLst>
          </p:cNvPr>
          <p:cNvSpPr/>
          <p:nvPr/>
        </p:nvSpPr>
        <p:spPr>
          <a:xfrm>
            <a:off x="6107236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21AAF6-DE2E-45D1-BA8C-FA5D3638BA55}"/>
              </a:ext>
            </a:extLst>
          </p:cNvPr>
          <p:cNvSpPr/>
          <p:nvPr/>
        </p:nvSpPr>
        <p:spPr>
          <a:xfrm>
            <a:off x="6651392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CEDFEB-81C2-48EB-92C8-B06A41A8D380}"/>
              </a:ext>
            </a:extLst>
          </p:cNvPr>
          <p:cNvSpPr/>
          <p:nvPr/>
        </p:nvSpPr>
        <p:spPr>
          <a:xfrm>
            <a:off x="7371345" y="2935012"/>
            <a:ext cx="1754268" cy="6837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7BAA9F-1944-4177-85CE-572C6F664988}"/>
              </a:ext>
            </a:extLst>
          </p:cNvPr>
          <p:cNvSpPr/>
          <p:nvPr/>
        </p:nvSpPr>
        <p:spPr>
          <a:xfrm>
            <a:off x="7433125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64CB8B-C7FC-4CD3-9D9E-2C8DA3E793EB}"/>
              </a:ext>
            </a:extLst>
          </p:cNvPr>
          <p:cNvSpPr/>
          <p:nvPr/>
        </p:nvSpPr>
        <p:spPr>
          <a:xfrm>
            <a:off x="7977280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71989C-CF1A-4B10-97EF-A26F8EF8C67F}"/>
              </a:ext>
            </a:extLst>
          </p:cNvPr>
          <p:cNvSpPr/>
          <p:nvPr/>
        </p:nvSpPr>
        <p:spPr>
          <a:xfrm>
            <a:off x="8521436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0B7588-E704-4336-9200-4848B5F5589F}"/>
              </a:ext>
            </a:extLst>
          </p:cNvPr>
          <p:cNvSpPr/>
          <p:nvPr/>
        </p:nvSpPr>
        <p:spPr>
          <a:xfrm>
            <a:off x="2673015" y="3912181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2C4583-2E86-4E47-9070-909E0026E675}"/>
              </a:ext>
            </a:extLst>
          </p:cNvPr>
          <p:cNvSpPr/>
          <p:nvPr/>
        </p:nvSpPr>
        <p:spPr>
          <a:xfrm>
            <a:off x="3166901" y="3912181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93D849-9993-43B1-913A-8BC6C335DC41}"/>
              </a:ext>
            </a:extLst>
          </p:cNvPr>
          <p:cNvSpPr/>
          <p:nvPr/>
        </p:nvSpPr>
        <p:spPr>
          <a:xfrm>
            <a:off x="2673015" y="440606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703948-B61D-42AA-B315-AB788CB3F7BA}"/>
              </a:ext>
            </a:extLst>
          </p:cNvPr>
          <p:cNvSpPr/>
          <p:nvPr/>
        </p:nvSpPr>
        <p:spPr>
          <a:xfrm>
            <a:off x="3166901" y="440606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5BC13D-E4C2-4129-9060-8B7D7B447DF1}"/>
              </a:ext>
            </a:extLst>
          </p:cNvPr>
          <p:cNvSpPr/>
          <p:nvPr/>
        </p:nvSpPr>
        <p:spPr>
          <a:xfrm>
            <a:off x="4484162" y="3927445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1B3B8D-F7FA-4A84-B5DD-51135AD780EE}"/>
              </a:ext>
            </a:extLst>
          </p:cNvPr>
          <p:cNvSpPr/>
          <p:nvPr/>
        </p:nvSpPr>
        <p:spPr>
          <a:xfrm>
            <a:off x="4978048" y="3927445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19557F-40F6-4029-8A79-3737CF1E1EBB}"/>
              </a:ext>
            </a:extLst>
          </p:cNvPr>
          <p:cNvSpPr/>
          <p:nvPr/>
        </p:nvSpPr>
        <p:spPr>
          <a:xfrm>
            <a:off x="4484162" y="4421331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72E16E-7D3F-404B-9769-EAEBEBB1A0F4}"/>
              </a:ext>
            </a:extLst>
          </p:cNvPr>
          <p:cNvSpPr/>
          <p:nvPr/>
        </p:nvSpPr>
        <p:spPr>
          <a:xfrm>
            <a:off x="4978048" y="4421331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ECEF00-B8F5-4C91-A7EE-3F7EADD2D8DC}"/>
              </a:ext>
            </a:extLst>
          </p:cNvPr>
          <p:cNvSpPr/>
          <p:nvPr/>
        </p:nvSpPr>
        <p:spPr>
          <a:xfrm>
            <a:off x="6383573" y="3912181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59D0D9-215A-4113-B76A-39A12AE4B0C2}"/>
              </a:ext>
            </a:extLst>
          </p:cNvPr>
          <p:cNvSpPr/>
          <p:nvPr/>
        </p:nvSpPr>
        <p:spPr>
          <a:xfrm>
            <a:off x="6877459" y="3912181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1F4A841-733A-4C8D-ACDF-90BD8B5011FC}"/>
              </a:ext>
            </a:extLst>
          </p:cNvPr>
          <p:cNvSpPr/>
          <p:nvPr/>
        </p:nvSpPr>
        <p:spPr>
          <a:xfrm>
            <a:off x="6383573" y="440606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50E2CC-25A7-4022-866E-15ECD2CA0948}"/>
              </a:ext>
            </a:extLst>
          </p:cNvPr>
          <p:cNvSpPr/>
          <p:nvPr/>
        </p:nvSpPr>
        <p:spPr>
          <a:xfrm>
            <a:off x="6877459" y="440606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3A1EA33-A1B0-4264-B0F1-2AEC710CDA1B}"/>
              </a:ext>
            </a:extLst>
          </p:cNvPr>
          <p:cNvSpPr/>
          <p:nvPr/>
        </p:nvSpPr>
        <p:spPr>
          <a:xfrm>
            <a:off x="2425458" y="516443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F4EEA4-FC1F-46C3-BDCC-BEE16C898264}"/>
              </a:ext>
            </a:extLst>
          </p:cNvPr>
          <p:cNvSpPr/>
          <p:nvPr/>
        </p:nvSpPr>
        <p:spPr>
          <a:xfrm>
            <a:off x="2887954" y="516443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179118A-9B76-4B9E-95DE-2593D09DAC89}"/>
              </a:ext>
            </a:extLst>
          </p:cNvPr>
          <p:cNvSpPr/>
          <p:nvPr/>
        </p:nvSpPr>
        <p:spPr>
          <a:xfrm>
            <a:off x="2425458" y="562692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117A55F-7D1E-4BF8-8747-E7AB19CD21D6}"/>
              </a:ext>
            </a:extLst>
          </p:cNvPr>
          <p:cNvSpPr/>
          <p:nvPr/>
        </p:nvSpPr>
        <p:spPr>
          <a:xfrm>
            <a:off x="2887954" y="562692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E5E60C-E9BA-45B4-8038-DCCA64522564}"/>
              </a:ext>
            </a:extLst>
          </p:cNvPr>
          <p:cNvSpPr/>
          <p:nvPr/>
        </p:nvSpPr>
        <p:spPr>
          <a:xfrm>
            <a:off x="3350450" y="516443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26906D3-D63B-4AD9-9D2C-FFC94000EF60}"/>
              </a:ext>
            </a:extLst>
          </p:cNvPr>
          <p:cNvSpPr/>
          <p:nvPr/>
        </p:nvSpPr>
        <p:spPr>
          <a:xfrm>
            <a:off x="3350450" y="562692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A66327-4E77-4FA2-8200-5CA920D24C57}"/>
              </a:ext>
            </a:extLst>
          </p:cNvPr>
          <p:cNvSpPr/>
          <p:nvPr/>
        </p:nvSpPr>
        <p:spPr>
          <a:xfrm>
            <a:off x="2425458" y="608942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208BFA0-8B92-41BB-AB43-4BF3D3D910A4}"/>
              </a:ext>
            </a:extLst>
          </p:cNvPr>
          <p:cNvSpPr/>
          <p:nvPr/>
        </p:nvSpPr>
        <p:spPr>
          <a:xfrm>
            <a:off x="2887954" y="608942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7FD9E8C-AC41-4C88-BA1E-882873115BAF}"/>
              </a:ext>
            </a:extLst>
          </p:cNvPr>
          <p:cNvSpPr/>
          <p:nvPr/>
        </p:nvSpPr>
        <p:spPr>
          <a:xfrm>
            <a:off x="3350450" y="608942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039498D-D178-4D64-9AAB-28375F94EDE5}"/>
              </a:ext>
            </a:extLst>
          </p:cNvPr>
          <p:cNvSpPr/>
          <p:nvPr/>
        </p:nvSpPr>
        <p:spPr>
          <a:xfrm>
            <a:off x="4295502" y="516443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2CCACF9-BACC-4574-8A48-15EF5C821CCD}"/>
              </a:ext>
            </a:extLst>
          </p:cNvPr>
          <p:cNvSpPr/>
          <p:nvPr/>
        </p:nvSpPr>
        <p:spPr>
          <a:xfrm>
            <a:off x="4757998" y="516443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F11186-2E45-4149-A862-524C082AA11C}"/>
              </a:ext>
            </a:extLst>
          </p:cNvPr>
          <p:cNvSpPr/>
          <p:nvPr/>
        </p:nvSpPr>
        <p:spPr>
          <a:xfrm>
            <a:off x="4295502" y="562692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CEA557-6DB5-4F01-843A-906B4ADD2F27}"/>
              </a:ext>
            </a:extLst>
          </p:cNvPr>
          <p:cNvSpPr/>
          <p:nvPr/>
        </p:nvSpPr>
        <p:spPr>
          <a:xfrm>
            <a:off x="4757998" y="562692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3BF6F6-5FE2-4C87-90D1-E06F32419AB4}"/>
              </a:ext>
            </a:extLst>
          </p:cNvPr>
          <p:cNvSpPr/>
          <p:nvPr/>
        </p:nvSpPr>
        <p:spPr>
          <a:xfrm>
            <a:off x="5220494" y="516443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A4CE622-9CE8-4594-BFF4-BCAC89ED233D}"/>
              </a:ext>
            </a:extLst>
          </p:cNvPr>
          <p:cNvSpPr/>
          <p:nvPr/>
        </p:nvSpPr>
        <p:spPr>
          <a:xfrm>
            <a:off x="5220494" y="562692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427C70-F573-402D-A5C2-6C48BF504A83}"/>
              </a:ext>
            </a:extLst>
          </p:cNvPr>
          <p:cNvSpPr/>
          <p:nvPr/>
        </p:nvSpPr>
        <p:spPr>
          <a:xfrm>
            <a:off x="4295502" y="608942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D3E44AC-5B1E-4142-B9F0-C3A0D2F4517B}"/>
              </a:ext>
            </a:extLst>
          </p:cNvPr>
          <p:cNvSpPr/>
          <p:nvPr/>
        </p:nvSpPr>
        <p:spPr>
          <a:xfrm>
            <a:off x="4757998" y="608942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260FE18-89C0-45CD-B330-2C4316CAC1D7}"/>
              </a:ext>
            </a:extLst>
          </p:cNvPr>
          <p:cNvSpPr/>
          <p:nvPr/>
        </p:nvSpPr>
        <p:spPr>
          <a:xfrm>
            <a:off x="5220494" y="608942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59C5A5-82BA-410D-B3EC-2A233AE95C34}"/>
              </a:ext>
            </a:extLst>
          </p:cNvPr>
          <p:cNvSpPr/>
          <p:nvPr/>
        </p:nvSpPr>
        <p:spPr>
          <a:xfrm>
            <a:off x="6217217" y="516443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00D373B-B25A-4763-927E-6B2607DA6012}"/>
              </a:ext>
            </a:extLst>
          </p:cNvPr>
          <p:cNvSpPr/>
          <p:nvPr/>
        </p:nvSpPr>
        <p:spPr>
          <a:xfrm>
            <a:off x="6679713" y="516443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310A15B-7DE0-41F1-AC76-9DDCDEAEBC67}"/>
              </a:ext>
            </a:extLst>
          </p:cNvPr>
          <p:cNvSpPr/>
          <p:nvPr/>
        </p:nvSpPr>
        <p:spPr>
          <a:xfrm>
            <a:off x="6217217" y="562692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5BD3C7-F654-4BB6-882E-D621F8C9E6BA}"/>
              </a:ext>
            </a:extLst>
          </p:cNvPr>
          <p:cNvSpPr/>
          <p:nvPr/>
        </p:nvSpPr>
        <p:spPr>
          <a:xfrm>
            <a:off x="6679713" y="562692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F7DD0AE-D84D-4276-B32C-CD6E60F31105}"/>
              </a:ext>
            </a:extLst>
          </p:cNvPr>
          <p:cNvSpPr/>
          <p:nvPr/>
        </p:nvSpPr>
        <p:spPr>
          <a:xfrm>
            <a:off x="7142209" y="5164431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B77783E-B871-4E73-A173-3B29F3F81B97}"/>
              </a:ext>
            </a:extLst>
          </p:cNvPr>
          <p:cNvSpPr/>
          <p:nvPr/>
        </p:nvSpPr>
        <p:spPr>
          <a:xfrm>
            <a:off x="7142209" y="5626927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410134-8678-4D9B-9356-D3A8F08FBBAA}"/>
              </a:ext>
            </a:extLst>
          </p:cNvPr>
          <p:cNvSpPr/>
          <p:nvPr/>
        </p:nvSpPr>
        <p:spPr>
          <a:xfrm>
            <a:off x="6217217" y="608942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76484B-E7D9-44E6-9473-4076A55E073B}"/>
              </a:ext>
            </a:extLst>
          </p:cNvPr>
          <p:cNvSpPr/>
          <p:nvPr/>
        </p:nvSpPr>
        <p:spPr>
          <a:xfrm>
            <a:off x="6679713" y="608942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ABA3056-241C-4E51-93DE-E7A50DD6E41C}"/>
              </a:ext>
            </a:extLst>
          </p:cNvPr>
          <p:cNvSpPr/>
          <p:nvPr/>
        </p:nvSpPr>
        <p:spPr>
          <a:xfrm>
            <a:off x="7142209" y="6089423"/>
            <a:ext cx="462496" cy="4624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-9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DF3C5A-4551-4BF2-8FDD-46EE9EF74760}"/>
              </a:ext>
            </a:extLst>
          </p:cNvPr>
          <p:cNvSpPr txBox="1"/>
          <p:nvPr/>
        </p:nvSpPr>
        <p:spPr>
          <a:xfrm>
            <a:off x="516009" y="431571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(1,3,3,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C8E4726-362E-4D30-BA7F-9759776EC200}"/>
              </a:ext>
            </a:extLst>
          </p:cNvPr>
          <p:cNvSpPr txBox="1"/>
          <p:nvPr/>
        </p:nvSpPr>
        <p:spPr>
          <a:xfrm>
            <a:off x="488658" y="543724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(1,3,3,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301B1D-BDB3-4A2A-973B-E9FCA341B13E}"/>
              </a:ext>
            </a:extLst>
          </p:cNvPr>
          <p:cNvSpPr txBox="1"/>
          <p:nvPr/>
        </p:nvSpPr>
        <p:spPr>
          <a:xfrm>
            <a:off x="474862" y="585817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,3,3,1)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433922A-5F6B-4F5B-8152-090C94D80DC2}"/>
              </a:ext>
            </a:extLst>
          </p:cNvPr>
          <p:cNvCxnSpPr>
            <a:cxnSpLocks/>
          </p:cNvCxnSpPr>
          <p:nvPr/>
        </p:nvCxnSpPr>
        <p:spPr>
          <a:xfrm flipH="1">
            <a:off x="829341" y="5746770"/>
            <a:ext cx="766841" cy="209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93EFA9E-263D-4309-9136-2116EE96DB9C}"/>
              </a:ext>
            </a:extLst>
          </p:cNvPr>
          <p:cNvCxnSpPr>
            <a:cxnSpLocks/>
          </p:cNvCxnSpPr>
          <p:nvPr/>
        </p:nvCxnSpPr>
        <p:spPr>
          <a:xfrm>
            <a:off x="780242" y="5779433"/>
            <a:ext cx="750231" cy="186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C7675D-BE55-4AA5-859B-02D7675DE91A}"/>
              </a:ext>
            </a:extLst>
          </p:cNvPr>
          <p:cNvSpPr txBox="1"/>
          <p:nvPr/>
        </p:nvSpPr>
        <p:spPr>
          <a:xfrm>
            <a:off x="0" y="4840809"/>
            <a:ext cx="3711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np.swapaxes(conv2d, 0, 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298005-A68C-41C2-96FA-B7A40BFF6A42}"/>
              </a:ext>
            </a:extLst>
          </p:cNvPr>
          <p:cNvSpPr txBox="1"/>
          <p:nvPr/>
        </p:nvSpPr>
        <p:spPr>
          <a:xfrm>
            <a:off x="7789098" y="3861435"/>
            <a:ext cx="27238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[[12. 16.  9.]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[24. 28. 15.]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[15. 17.  9.]]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[[120. 160.  90.]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[240. 280. 150.]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[150. 170.  90.]]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[[-12. -16.  -9.]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[-24. -28. -15.]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[-15. -17.  -9.]]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4071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CB9A3-9DD4-465A-9FBA-BF79BB672C20}"/>
              </a:ext>
            </a:extLst>
          </p:cNvPr>
          <p:cNvSpPr txBox="1"/>
          <p:nvPr/>
        </p:nvSpPr>
        <p:spPr>
          <a:xfrm>
            <a:off x="328337" y="928523"/>
            <a:ext cx="3663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np.transpose(weight, (3,0,1,2))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66D22-914F-4195-8D8E-34BD8627BEB5}"/>
              </a:ext>
            </a:extLst>
          </p:cNvPr>
          <p:cNvSpPr txBox="1"/>
          <p:nvPr/>
        </p:nvSpPr>
        <p:spPr>
          <a:xfrm>
            <a:off x="476618" y="144397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(2,2,1,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F7AA3-326B-4D46-ABB3-9D4E2AAA7E8B}"/>
              </a:ext>
            </a:extLst>
          </p:cNvPr>
          <p:cNvSpPr txBox="1"/>
          <p:nvPr/>
        </p:nvSpPr>
        <p:spPr>
          <a:xfrm>
            <a:off x="579003" y="215360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channel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D8FD01C-C1C1-48C9-A8AF-95E1826124A8}"/>
              </a:ext>
            </a:extLst>
          </p:cNvPr>
          <p:cNvCxnSpPr>
            <a:stCxn id="4" idx="0"/>
          </p:cNvCxnSpPr>
          <p:nvPr/>
        </p:nvCxnSpPr>
        <p:spPr>
          <a:xfrm flipV="1">
            <a:off x="1165061" y="1733476"/>
            <a:ext cx="158877" cy="420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1AB1-F7E6-46F4-958D-4A8D09C0BED8}"/>
              </a:ext>
            </a:extLst>
          </p:cNvPr>
          <p:cNvSpPr txBox="1"/>
          <p:nvPr/>
        </p:nvSpPr>
        <p:spPr>
          <a:xfrm>
            <a:off x="1779373" y="215360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934E884-5B0B-44C6-9492-DF5CB917F289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585589" y="1775842"/>
            <a:ext cx="427181" cy="377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BD70F3-8215-4890-9D42-7C25BBE963E8}"/>
              </a:ext>
            </a:extLst>
          </p:cNvPr>
          <p:cNvSpPr/>
          <p:nvPr/>
        </p:nvSpPr>
        <p:spPr>
          <a:xfrm>
            <a:off x="1458097" y="2817341"/>
            <a:ext cx="3908266" cy="9249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2514B4-5F45-400B-914A-B11DCDCDE63A}"/>
              </a:ext>
            </a:extLst>
          </p:cNvPr>
          <p:cNvSpPr/>
          <p:nvPr/>
        </p:nvSpPr>
        <p:spPr>
          <a:xfrm>
            <a:off x="5366363" y="2817341"/>
            <a:ext cx="3908266" cy="9249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88E0C2-F040-4748-8D68-20E1DE1C36FA}"/>
              </a:ext>
            </a:extLst>
          </p:cNvPr>
          <p:cNvSpPr/>
          <p:nvPr/>
        </p:nvSpPr>
        <p:spPr>
          <a:xfrm>
            <a:off x="1530473" y="2884420"/>
            <a:ext cx="1881758" cy="7908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E6D00-04AB-44E4-AACC-27F39E59BB5D}"/>
              </a:ext>
            </a:extLst>
          </p:cNvPr>
          <p:cNvSpPr/>
          <p:nvPr/>
        </p:nvSpPr>
        <p:spPr>
          <a:xfrm>
            <a:off x="3412231" y="2884420"/>
            <a:ext cx="1881758" cy="7908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A68A1D-EF36-4A68-A481-D0F357C9794B}"/>
              </a:ext>
            </a:extLst>
          </p:cNvPr>
          <p:cNvSpPr/>
          <p:nvPr/>
        </p:nvSpPr>
        <p:spPr>
          <a:xfrm>
            <a:off x="1596182" y="2935011"/>
            <a:ext cx="1754268" cy="6837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45F531-1085-4684-92F1-19810A582175}"/>
              </a:ext>
            </a:extLst>
          </p:cNvPr>
          <p:cNvSpPr/>
          <p:nvPr/>
        </p:nvSpPr>
        <p:spPr>
          <a:xfrm>
            <a:off x="1657962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E8BCA4-4DA3-45FD-B58E-39589D14EBD0}"/>
              </a:ext>
            </a:extLst>
          </p:cNvPr>
          <p:cNvSpPr/>
          <p:nvPr/>
        </p:nvSpPr>
        <p:spPr>
          <a:xfrm>
            <a:off x="2202117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58E829-9F81-4438-8F46-DB8EBEB871BD}"/>
              </a:ext>
            </a:extLst>
          </p:cNvPr>
          <p:cNvSpPr/>
          <p:nvPr/>
        </p:nvSpPr>
        <p:spPr>
          <a:xfrm>
            <a:off x="2746273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D2343A-18C8-4883-9483-7A2BC4AAF662}"/>
              </a:ext>
            </a:extLst>
          </p:cNvPr>
          <p:cNvSpPr/>
          <p:nvPr/>
        </p:nvSpPr>
        <p:spPr>
          <a:xfrm>
            <a:off x="3466226" y="2935011"/>
            <a:ext cx="1754268" cy="6837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7693EB-136C-457F-B023-8704677BDF72}"/>
              </a:ext>
            </a:extLst>
          </p:cNvPr>
          <p:cNvSpPr/>
          <p:nvPr/>
        </p:nvSpPr>
        <p:spPr>
          <a:xfrm>
            <a:off x="3528006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DF956E-EB9B-4690-986B-D1E985DAF90F}"/>
              </a:ext>
            </a:extLst>
          </p:cNvPr>
          <p:cNvSpPr/>
          <p:nvPr/>
        </p:nvSpPr>
        <p:spPr>
          <a:xfrm>
            <a:off x="4072161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941E8F-CF6A-47A3-8598-6FF758FE3C6A}"/>
              </a:ext>
            </a:extLst>
          </p:cNvPr>
          <p:cNvSpPr/>
          <p:nvPr/>
        </p:nvSpPr>
        <p:spPr>
          <a:xfrm>
            <a:off x="4616317" y="2985602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68C4F5-E3C5-4355-965E-F458165254D0}"/>
              </a:ext>
            </a:extLst>
          </p:cNvPr>
          <p:cNvSpPr/>
          <p:nvPr/>
        </p:nvSpPr>
        <p:spPr>
          <a:xfrm>
            <a:off x="5435592" y="2884421"/>
            <a:ext cx="1881758" cy="7908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1D83D2-9431-4990-BAEB-F009DAF33129}"/>
              </a:ext>
            </a:extLst>
          </p:cNvPr>
          <p:cNvSpPr/>
          <p:nvPr/>
        </p:nvSpPr>
        <p:spPr>
          <a:xfrm>
            <a:off x="7317350" y="2884421"/>
            <a:ext cx="1881758" cy="79083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AF7B8-96FB-4D1B-8331-677D73B386A7}"/>
              </a:ext>
            </a:extLst>
          </p:cNvPr>
          <p:cNvSpPr/>
          <p:nvPr/>
        </p:nvSpPr>
        <p:spPr>
          <a:xfrm>
            <a:off x="5501301" y="2935012"/>
            <a:ext cx="1754268" cy="6837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83EAAB-AACA-498B-A4EB-499D3219C901}"/>
              </a:ext>
            </a:extLst>
          </p:cNvPr>
          <p:cNvSpPr/>
          <p:nvPr/>
        </p:nvSpPr>
        <p:spPr>
          <a:xfrm>
            <a:off x="5563081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8989F-0EDC-4357-B7F1-F15B9BE241DC}"/>
              </a:ext>
            </a:extLst>
          </p:cNvPr>
          <p:cNvSpPr/>
          <p:nvPr/>
        </p:nvSpPr>
        <p:spPr>
          <a:xfrm>
            <a:off x="6107236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21AAF6-DE2E-45D1-BA8C-FA5D3638BA55}"/>
              </a:ext>
            </a:extLst>
          </p:cNvPr>
          <p:cNvSpPr/>
          <p:nvPr/>
        </p:nvSpPr>
        <p:spPr>
          <a:xfrm>
            <a:off x="6651392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CEDFEB-81C2-48EB-92C8-B06A41A8D380}"/>
              </a:ext>
            </a:extLst>
          </p:cNvPr>
          <p:cNvSpPr/>
          <p:nvPr/>
        </p:nvSpPr>
        <p:spPr>
          <a:xfrm>
            <a:off x="7371345" y="2935012"/>
            <a:ext cx="1754268" cy="68375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7BAA9F-1944-4177-85CE-572C6F664988}"/>
              </a:ext>
            </a:extLst>
          </p:cNvPr>
          <p:cNvSpPr/>
          <p:nvPr/>
        </p:nvSpPr>
        <p:spPr>
          <a:xfrm>
            <a:off x="7433125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64CB8B-C7FC-4CD3-9D9E-2C8DA3E793EB}"/>
              </a:ext>
            </a:extLst>
          </p:cNvPr>
          <p:cNvSpPr/>
          <p:nvPr/>
        </p:nvSpPr>
        <p:spPr>
          <a:xfrm>
            <a:off x="7977280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71989C-CF1A-4B10-97EF-A26F8EF8C67F}"/>
              </a:ext>
            </a:extLst>
          </p:cNvPr>
          <p:cNvSpPr/>
          <p:nvPr/>
        </p:nvSpPr>
        <p:spPr>
          <a:xfrm>
            <a:off x="8521436" y="2985603"/>
            <a:ext cx="544155" cy="56255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0B7588-E704-4336-9200-4848B5F5589F}"/>
              </a:ext>
            </a:extLst>
          </p:cNvPr>
          <p:cNvSpPr/>
          <p:nvPr/>
        </p:nvSpPr>
        <p:spPr>
          <a:xfrm>
            <a:off x="2115154" y="433545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2C4583-2E86-4E47-9070-909E0026E675}"/>
              </a:ext>
            </a:extLst>
          </p:cNvPr>
          <p:cNvSpPr/>
          <p:nvPr/>
        </p:nvSpPr>
        <p:spPr>
          <a:xfrm>
            <a:off x="2609040" y="433545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93D849-9993-43B1-913A-8BC6C335DC41}"/>
              </a:ext>
            </a:extLst>
          </p:cNvPr>
          <p:cNvSpPr/>
          <p:nvPr/>
        </p:nvSpPr>
        <p:spPr>
          <a:xfrm>
            <a:off x="2115154" y="4829343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703948-B61D-42AA-B315-AB788CB3F7BA}"/>
              </a:ext>
            </a:extLst>
          </p:cNvPr>
          <p:cNvSpPr/>
          <p:nvPr/>
        </p:nvSpPr>
        <p:spPr>
          <a:xfrm>
            <a:off x="2609040" y="4829343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5BC13D-E4C2-4129-9060-8B7D7B447DF1}"/>
              </a:ext>
            </a:extLst>
          </p:cNvPr>
          <p:cNvSpPr/>
          <p:nvPr/>
        </p:nvSpPr>
        <p:spPr>
          <a:xfrm>
            <a:off x="3926301" y="4350721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1B3B8D-F7FA-4A84-B5DD-51135AD780EE}"/>
              </a:ext>
            </a:extLst>
          </p:cNvPr>
          <p:cNvSpPr/>
          <p:nvPr/>
        </p:nvSpPr>
        <p:spPr>
          <a:xfrm>
            <a:off x="4420187" y="4350721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19557F-40F6-4029-8A79-3737CF1E1EBB}"/>
              </a:ext>
            </a:extLst>
          </p:cNvPr>
          <p:cNvSpPr/>
          <p:nvPr/>
        </p:nvSpPr>
        <p:spPr>
          <a:xfrm>
            <a:off x="3926301" y="484460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72E16E-7D3F-404B-9769-EAEBEBB1A0F4}"/>
              </a:ext>
            </a:extLst>
          </p:cNvPr>
          <p:cNvSpPr/>
          <p:nvPr/>
        </p:nvSpPr>
        <p:spPr>
          <a:xfrm>
            <a:off x="4420187" y="484460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ECEF00-B8F5-4C91-A7EE-3F7EADD2D8DC}"/>
              </a:ext>
            </a:extLst>
          </p:cNvPr>
          <p:cNvSpPr/>
          <p:nvPr/>
        </p:nvSpPr>
        <p:spPr>
          <a:xfrm>
            <a:off x="5825712" y="433545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59D0D9-215A-4113-B76A-39A12AE4B0C2}"/>
              </a:ext>
            </a:extLst>
          </p:cNvPr>
          <p:cNvSpPr/>
          <p:nvPr/>
        </p:nvSpPr>
        <p:spPr>
          <a:xfrm>
            <a:off x="6319598" y="4335457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1F4A841-733A-4C8D-ACDF-90BD8B5011FC}"/>
              </a:ext>
            </a:extLst>
          </p:cNvPr>
          <p:cNvSpPr/>
          <p:nvPr/>
        </p:nvSpPr>
        <p:spPr>
          <a:xfrm>
            <a:off x="5825712" y="4829343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50E2CC-25A7-4022-866E-15ECD2CA0948}"/>
              </a:ext>
            </a:extLst>
          </p:cNvPr>
          <p:cNvSpPr/>
          <p:nvPr/>
        </p:nvSpPr>
        <p:spPr>
          <a:xfrm>
            <a:off x="6319598" y="4829343"/>
            <a:ext cx="493886" cy="49388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C87E79-72C0-42C6-AD52-452CA944BDC5}"/>
              </a:ext>
            </a:extLst>
          </p:cNvPr>
          <p:cNvSpPr txBox="1"/>
          <p:nvPr/>
        </p:nvSpPr>
        <p:spPr>
          <a:xfrm>
            <a:off x="3172664" y="144204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(2,2,1,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006C2D-8AC6-4B9F-AAB3-67A12DB33731}"/>
              </a:ext>
            </a:extLst>
          </p:cNvPr>
          <p:cNvSpPr txBox="1"/>
          <p:nvPr/>
        </p:nvSpPr>
        <p:spPr>
          <a:xfrm>
            <a:off x="3172664" y="193081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(3,2,2,1)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46BA01E-5F62-4453-8E3E-C9E789942259}"/>
              </a:ext>
            </a:extLst>
          </p:cNvPr>
          <p:cNvCxnSpPr/>
          <p:nvPr/>
        </p:nvCxnSpPr>
        <p:spPr>
          <a:xfrm flipH="1">
            <a:off x="3466226" y="1775842"/>
            <a:ext cx="826864" cy="240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573544-3281-44C4-98BC-4B6858A9EE31}"/>
              </a:ext>
            </a:extLst>
          </p:cNvPr>
          <p:cNvCxnSpPr>
            <a:cxnSpLocks/>
          </p:cNvCxnSpPr>
          <p:nvPr/>
        </p:nvCxnSpPr>
        <p:spPr>
          <a:xfrm>
            <a:off x="3446530" y="1757422"/>
            <a:ext cx="288741" cy="258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B896B40-E773-4A93-BE8E-388EBCAEA952}"/>
              </a:ext>
            </a:extLst>
          </p:cNvPr>
          <p:cNvCxnSpPr>
            <a:cxnSpLocks/>
          </p:cNvCxnSpPr>
          <p:nvPr/>
        </p:nvCxnSpPr>
        <p:spPr>
          <a:xfrm>
            <a:off x="3725439" y="1766631"/>
            <a:ext cx="288741" cy="258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4861815-76A7-475A-A823-5BC0423D4ED9}"/>
              </a:ext>
            </a:extLst>
          </p:cNvPr>
          <p:cNvCxnSpPr>
            <a:cxnSpLocks/>
          </p:cNvCxnSpPr>
          <p:nvPr/>
        </p:nvCxnSpPr>
        <p:spPr>
          <a:xfrm>
            <a:off x="4009137" y="1785051"/>
            <a:ext cx="288741" cy="258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ED3BBD-E01C-4B55-8356-88D647926ADC}"/>
              </a:ext>
            </a:extLst>
          </p:cNvPr>
          <p:cNvSpPr txBox="1"/>
          <p:nvPr/>
        </p:nvSpPr>
        <p:spPr>
          <a:xfrm>
            <a:off x="5405198" y="1694641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transpose(3,0,1,2)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EE7C87-3DD8-48DD-BA3A-F6C6CA6E64F1}"/>
              </a:ext>
            </a:extLst>
          </p:cNvPr>
          <p:cNvSpPr txBox="1"/>
          <p:nvPr/>
        </p:nvSpPr>
        <p:spPr>
          <a:xfrm>
            <a:off x="7142973" y="4335457"/>
            <a:ext cx="17363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[[1. 1.]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[1. 1.]]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[[10. 10.]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[10. 10.]]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[[-1. -1.]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[-1. -1.]]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4023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19794B-B5E7-4FD7-B3A9-81F7959E8AA2}"/>
              </a:ext>
            </a:extLst>
          </p:cNvPr>
          <p:cNvSpPr/>
          <p:nvPr/>
        </p:nvSpPr>
        <p:spPr>
          <a:xfrm>
            <a:off x="5712690" y="982788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390A46B-4021-477E-BF4F-79CD27FB22A3}"/>
              </a:ext>
            </a:extLst>
          </p:cNvPr>
          <p:cNvSpPr/>
          <p:nvPr/>
        </p:nvSpPr>
        <p:spPr>
          <a:xfrm>
            <a:off x="6141812" y="982788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02E876-8349-4CA1-9F48-97D36E0D5B6A}"/>
              </a:ext>
            </a:extLst>
          </p:cNvPr>
          <p:cNvSpPr/>
          <p:nvPr/>
        </p:nvSpPr>
        <p:spPr>
          <a:xfrm>
            <a:off x="6570934" y="982788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15D7ED-3024-496F-B44D-E30107EE32CF}"/>
              </a:ext>
            </a:extLst>
          </p:cNvPr>
          <p:cNvSpPr/>
          <p:nvPr/>
        </p:nvSpPr>
        <p:spPr>
          <a:xfrm>
            <a:off x="5712690" y="1411910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C91173-D480-4710-997A-C28DA7C16989}"/>
              </a:ext>
            </a:extLst>
          </p:cNvPr>
          <p:cNvSpPr/>
          <p:nvPr/>
        </p:nvSpPr>
        <p:spPr>
          <a:xfrm>
            <a:off x="6141812" y="1411910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2B8DEA-407F-4CAB-90B6-1FD9ABB21D01}"/>
              </a:ext>
            </a:extLst>
          </p:cNvPr>
          <p:cNvSpPr/>
          <p:nvPr/>
        </p:nvSpPr>
        <p:spPr>
          <a:xfrm>
            <a:off x="6570934" y="1411910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549D941-BB81-40F2-92D4-8223704D0711}"/>
              </a:ext>
            </a:extLst>
          </p:cNvPr>
          <p:cNvSpPr/>
          <p:nvPr/>
        </p:nvSpPr>
        <p:spPr>
          <a:xfrm>
            <a:off x="5712690" y="184103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35776D9-E948-4321-977D-2F701B7D8157}"/>
              </a:ext>
            </a:extLst>
          </p:cNvPr>
          <p:cNvSpPr/>
          <p:nvPr/>
        </p:nvSpPr>
        <p:spPr>
          <a:xfrm>
            <a:off x="6141812" y="184103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3F9AB04-BE4E-40D1-85A3-19E25BCD4DA6}"/>
              </a:ext>
            </a:extLst>
          </p:cNvPr>
          <p:cNvSpPr/>
          <p:nvPr/>
        </p:nvSpPr>
        <p:spPr>
          <a:xfrm>
            <a:off x="6570934" y="184103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77A3656-270B-40A9-9F80-4A3156FE81DA}"/>
              </a:ext>
            </a:extLst>
          </p:cNvPr>
          <p:cNvGrpSpPr/>
          <p:nvPr/>
        </p:nvGrpSpPr>
        <p:grpSpPr>
          <a:xfrm>
            <a:off x="7186697" y="982677"/>
            <a:ext cx="1287366" cy="1287366"/>
            <a:chOff x="7499272" y="1048007"/>
            <a:chExt cx="2024616" cy="2024616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556C0ADC-4848-435D-98A7-2125239BD015}"/>
                </a:ext>
              </a:extLst>
            </p:cNvPr>
            <p:cNvSpPr/>
            <p:nvPr/>
          </p:nvSpPr>
          <p:spPr>
            <a:xfrm>
              <a:off x="7499272" y="1048007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066E5F7-8601-4C42-8FB1-384B3592AE4E}"/>
                </a:ext>
              </a:extLst>
            </p:cNvPr>
            <p:cNvSpPr/>
            <p:nvPr/>
          </p:nvSpPr>
          <p:spPr>
            <a:xfrm>
              <a:off x="8174144" y="1048007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6F65EBF-4953-4A04-968D-1656BD84B6F2}"/>
                </a:ext>
              </a:extLst>
            </p:cNvPr>
            <p:cNvSpPr/>
            <p:nvPr/>
          </p:nvSpPr>
          <p:spPr>
            <a:xfrm>
              <a:off x="8849016" y="1048007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6C2C5C8-9851-4905-9D9E-7569E9CD8F53}"/>
                </a:ext>
              </a:extLst>
            </p:cNvPr>
            <p:cNvSpPr/>
            <p:nvPr/>
          </p:nvSpPr>
          <p:spPr>
            <a:xfrm>
              <a:off x="7499272" y="1722879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DF00848-8794-446F-8A16-34970F237EE2}"/>
                </a:ext>
              </a:extLst>
            </p:cNvPr>
            <p:cNvSpPr/>
            <p:nvPr/>
          </p:nvSpPr>
          <p:spPr>
            <a:xfrm>
              <a:off x="8174144" y="1722879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F02DB766-9DA4-47B8-814A-ED54A6BC4619}"/>
                </a:ext>
              </a:extLst>
            </p:cNvPr>
            <p:cNvSpPr/>
            <p:nvPr/>
          </p:nvSpPr>
          <p:spPr>
            <a:xfrm>
              <a:off x="8849016" y="1722879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B669894-9A02-4898-BCF9-5D63ABA639EC}"/>
                </a:ext>
              </a:extLst>
            </p:cNvPr>
            <p:cNvSpPr/>
            <p:nvPr/>
          </p:nvSpPr>
          <p:spPr>
            <a:xfrm>
              <a:off x="7499272" y="2397751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D41AF875-CB7E-4D8F-9853-351BD9C12D1F}"/>
                </a:ext>
              </a:extLst>
            </p:cNvPr>
            <p:cNvSpPr/>
            <p:nvPr/>
          </p:nvSpPr>
          <p:spPr>
            <a:xfrm>
              <a:off x="8174144" y="2397751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7BA0B06-0880-4477-803E-0861A4FB5BD5}"/>
                </a:ext>
              </a:extLst>
            </p:cNvPr>
            <p:cNvSpPr/>
            <p:nvPr/>
          </p:nvSpPr>
          <p:spPr>
            <a:xfrm>
              <a:off x="8849016" y="2397751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C98B49CE-C22D-4897-96E3-4DB613ECB6F9}"/>
              </a:ext>
            </a:extLst>
          </p:cNvPr>
          <p:cNvGrpSpPr/>
          <p:nvPr/>
        </p:nvGrpSpPr>
        <p:grpSpPr>
          <a:xfrm>
            <a:off x="8631835" y="982788"/>
            <a:ext cx="1287366" cy="1287366"/>
            <a:chOff x="7499272" y="1048007"/>
            <a:chExt cx="2024616" cy="2024616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7EFBDA6B-B87C-4725-8DA5-E579B30A7D4C}"/>
                </a:ext>
              </a:extLst>
            </p:cNvPr>
            <p:cNvSpPr/>
            <p:nvPr/>
          </p:nvSpPr>
          <p:spPr>
            <a:xfrm>
              <a:off x="7499272" y="1048007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43855CF9-2369-4EC8-87BD-D15B1532C0CD}"/>
                </a:ext>
              </a:extLst>
            </p:cNvPr>
            <p:cNvSpPr/>
            <p:nvPr/>
          </p:nvSpPr>
          <p:spPr>
            <a:xfrm>
              <a:off x="8174144" y="1048007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AE99D4A4-7C3D-4649-889E-EC285C0D3572}"/>
                </a:ext>
              </a:extLst>
            </p:cNvPr>
            <p:cNvSpPr/>
            <p:nvPr/>
          </p:nvSpPr>
          <p:spPr>
            <a:xfrm>
              <a:off x="8849016" y="1048007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C3853141-C4E1-47FC-B620-D0958EF7D033}"/>
                </a:ext>
              </a:extLst>
            </p:cNvPr>
            <p:cNvSpPr/>
            <p:nvPr/>
          </p:nvSpPr>
          <p:spPr>
            <a:xfrm>
              <a:off x="7499272" y="1722879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14281FC-6B11-4373-9DDF-5A83C8234EB0}"/>
                </a:ext>
              </a:extLst>
            </p:cNvPr>
            <p:cNvSpPr/>
            <p:nvPr/>
          </p:nvSpPr>
          <p:spPr>
            <a:xfrm>
              <a:off x="8174144" y="1722879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EA176CA4-4350-4FC1-AA81-06BFD99478E1}"/>
                </a:ext>
              </a:extLst>
            </p:cNvPr>
            <p:cNvSpPr/>
            <p:nvPr/>
          </p:nvSpPr>
          <p:spPr>
            <a:xfrm>
              <a:off x="8849016" y="1722879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5687E1F9-CA44-40E5-9C8D-0C227E00B465}"/>
                </a:ext>
              </a:extLst>
            </p:cNvPr>
            <p:cNvSpPr/>
            <p:nvPr/>
          </p:nvSpPr>
          <p:spPr>
            <a:xfrm>
              <a:off x="7499272" y="2397751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3D51698-87A5-46F9-9D68-0F669E0A8732}"/>
                </a:ext>
              </a:extLst>
            </p:cNvPr>
            <p:cNvSpPr/>
            <p:nvPr/>
          </p:nvSpPr>
          <p:spPr>
            <a:xfrm>
              <a:off x="8174144" y="2397751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18F45E0B-F727-412E-8A65-F9916644D3F5}"/>
                </a:ext>
              </a:extLst>
            </p:cNvPr>
            <p:cNvSpPr/>
            <p:nvPr/>
          </p:nvSpPr>
          <p:spPr>
            <a:xfrm>
              <a:off x="8849016" y="2397751"/>
              <a:ext cx="674872" cy="67487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BD4CAC-BA9F-4950-B479-503B184A2B1E}"/>
              </a:ext>
            </a:extLst>
          </p:cNvPr>
          <p:cNvSpPr/>
          <p:nvPr/>
        </p:nvSpPr>
        <p:spPr>
          <a:xfrm>
            <a:off x="5927251" y="254304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B53EC4F-C1AC-493C-ACE2-E281D0FDF021}"/>
              </a:ext>
            </a:extLst>
          </p:cNvPr>
          <p:cNvSpPr/>
          <p:nvPr/>
        </p:nvSpPr>
        <p:spPr>
          <a:xfrm>
            <a:off x="6356373" y="254304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8FE232B-BBDF-432A-A8AE-18C5299C8096}"/>
              </a:ext>
            </a:extLst>
          </p:cNvPr>
          <p:cNvSpPr/>
          <p:nvPr/>
        </p:nvSpPr>
        <p:spPr>
          <a:xfrm>
            <a:off x="5927251" y="2972164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B20596-10CC-471E-A41A-1B6FFD5FDE20}"/>
              </a:ext>
            </a:extLst>
          </p:cNvPr>
          <p:cNvSpPr/>
          <p:nvPr/>
        </p:nvSpPr>
        <p:spPr>
          <a:xfrm>
            <a:off x="6356373" y="2972164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3FFAD7-34C9-4B92-8B9F-EFFCC6B16ABA}"/>
              </a:ext>
            </a:extLst>
          </p:cNvPr>
          <p:cNvSpPr/>
          <p:nvPr/>
        </p:nvSpPr>
        <p:spPr>
          <a:xfrm>
            <a:off x="7401258" y="2557081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3CB596A-B69D-40A0-9E33-D1BAC7021842}"/>
              </a:ext>
            </a:extLst>
          </p:cNvPr>
          <p:cNvSpPr/>
          <p:nvPr/>
        </p:nvSpPr>
        <p:spPr>
          <a:xfrm>
            <a:off x="7830380" y="2557081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E603311-069D-446D-9902-EF058D326DD0}"/>
              </a:ext>
            </a:extLst>
          </p:cNvPr>
          <p:cNvSpPr/>
          <p:nvPr/>
        </p:nvSpPr>
        <p:spPr>
          <a:xfrm>
            <a:off x="7401258" y="298620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74909EB-8F5A-495A-A332-3BAF7DA88349}"/>
              </a:ext>
            </a:extLst>
          </p:cNvPr>
          <p:cNvSpPr/>
          <p:nvPr/>
        </p:nvSpPr>
        <p:spPr>
          <a:xfrm>
            <a:off x="7830380" y="298620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E9F127C-78EE-4054-9E22-679531D6B0F0}"/>
              </a:ext>
            </a:extLst>
          </p:cNvPr>
          <p:cNvSpPr/>
          <p:nvPr/>
        </p:nvSpPr>
        <p:spPr>
          <a:xfrm>
            <a:off x="8846396" y="2557081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42D48AF-34B5-4AB6-9117-B61D722130C3}"/>
              </a:ext>
            </a:extLst>
          </p:cNvPr>
          <p:cNvSpPr/>
          <p:nvPr/>
        </p:nvSpPr>
        <p:spPr>
          <a:xfrm>
            <a:off x="9275518" y="2557081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513A1D-8247-4BDB-8A44-6574E1C79C9F}"/>
              </a:ext>
            </a:extLst>
          </p:cNvPr>
          <p:cNvSpPr/>
          <p:nvPr/>
        </p:nvSpPr>
        <p:spPr>
          <a:xfrm>
            <a:off x="8846396" y="298620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A1273B8-6DF8-4E92-AEA5-6FD3969EC941}"/>
              </a:ext>
            </a:extLst>
          </p:cNvPr>
          <p:cNvSpPr/>
          <p:nvPr/>
        </p:nvSpPr>
        <p:spPr>
          <a:xfrm>
            <a:off x="9275518" y="298620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04B8752-32D3-42C7-8C1A-A86C6BEA815C}"/>
              </a:ext>
            </a:extLst>
          </p:cNvPr>
          <p:cNvSpPr/>
          <p:nvPr/>
        </p:nvSpPr>
        <p:spPr>
          <a:xfrm>
            <a:off x="5739112" y="3758950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E98EEE7-13B2-48A5-9F37-58773551CB91}"/>
              </a:ext>
            </a:extLst>
          </p:cNvPr>
          <p:cNvSpPr/>
          <p:nvPr/>
        </p:nvSpPr>
        <p:spPr>
          <a:xfrm>
            <a:off x="6168234" y="3758950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ED0BEE4-58E8-43B4-8D7F-024F41A0DB15}"/>
              </a:ext>
            </a:extLst>
          </p:cNvPr>
          <p:cNvSpPr/>
          <p:nvPr/>
        </p:nvSpPr>
        <p:spPr>
          <a:xfrm>
            <a:off x="6597356" y="3758950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59D8D20-518F-4E39-97C1-5659DBB2CC5E}"/>
              </a:ext>
            </a:extLst>
          </p:cNvPr>
          <p:cNvSpPr/>
          <p:nvPr/>
        </p:nvSpPr>
        <p:spPr>
          <a:xfrm>
            <a:off x="5739112" y="418807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8AEA2E1-6C97-41B4-9B86-5F2A18FD0AD7}"/>
              </a:ext>
            </a:extLst>
          </p:cNvPr>
          <p:cNvSpPr/>
          <p:nvPr/>
        </p:nvSpPr>
        <p:spPr>
          <a:xfrm>
            <a:off x="6168234" y="418807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FD42E42-64C8-41D1-96D8-F33D4D921759}"/>
              </a:ext>
            </a:extLst>
          </p:cNvPr>
          <p:cNvSpPr/>
          <p:nvPr/>
        </p:nvSpPr>
        <p:spPr>
          <a:xfrm>
            <a:off x="6597356" y="418807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A7AE2CE-AA4C-4560-B038-3067BA920004}"/>
              </a:ext>
            </a:extLst>
          </p:cNvPr>
          <p:cNvSpPr/>
          <p:nvPr/>
        </p:nvSpPr>
        <p:spPr>
          <a:xfrm>
            <a:off x="5739112" y="4617194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5774CFA-2E61-4366-B27E-DD85FB992800}"/>
              </a:ext>
            </a:extLst>
          </p:cNvPr>
          <p:cNvSpPr/>
          <p:nvPr/>
        </p:nvSpPr>
        <p:spPr>
          <a:xfrm>
            <a:off x="6168234" y="4617194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28E8B05-B89C-4770-82D0-48804BA39DEE}"/>
              </a:ext>
            </a:extLst>
          </p:cNvPr>
          <p:cNvSpPr/>
          <p:nvPr/>
        </p:nvSpPr>
        <p:spPr>
          <a:xfrm>
            <a:off x="6597356" y="4617194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0BA77E1-E2AD-401B-96EA-99D61BE59E01}"/>
              </a:ext>
            </a:extLst>
          </p:cNvPr>
          <p:cNvSpPr/>
          <p:nvPr/>
        </p:nvSpPr>
        <p:spPr>
          <a:xfrm>
            <a:off x="7186697" y="3758950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1E754F1-7DD6-4F93-8CB7-E33511F90B29}"/>
              </a:ext>
            </a:extLst>
          </p:cNvPr>
          <p:cNvSpPr/>
          <p:nvPr/>
        </p:nvSpPr>
        <p:spPr>
          <a:xfrm>
            <a:off x="7615819" y="3758950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0916DC47-DB45-430D-845B-351B0120CAF9}"/>
              </a:ext>
            </a:extLst>
          </p:cNvPr>
          <p:cNvSpPr/>
          <p:nvPr/>
        </p:nvSpPr>
        <p:spPr>
          <a:xfrm>
            <a:off x="8044941" y="3758950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AEE1C78-F115-4F84-A586-DFBF06EFAC2D}"/>
              </a:ext>
            </a:extLst>
          </p:cNvPr>
          <p:cNvSpPr/>
          <p:nvPr/>
        </p:nvSpPr>
        <p:spPr>
          <a:xfrm>
            <a:off x="7186697" y="418807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A7A9A7B-7CF4-420C-BE78-6A5CB556D9E7}"/>
              </a:ext>
            </a:extLst>
          </p:cNvPr>
          <p:cNvSpPr/>
          <p:nvPr/>
        </p:nvSpPr>
        <p:spPr>
          <a:xfrm>
            <a:off x="7615819" y="418807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9465C56-0E1E-4E57-A805-F77540E12227}"/>
              </a:ext>
            </a:extLst>
          </p:cNvPr>
          <p:cNvSpPr/>
          <p:nvPr/>
        </p:nvSpPr>
        <p:spPr>
          <a:xfrm>
            <a:off x="8044941" y="4188072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1AFD975-3A6D-4B0D-A40A-8E4F7AE4369F}"/>
              </a:ext>
            </a:extLst>
          </p:cNvPr>
          <p:cNvSpPr/>
          <p:nvPr/>
        </p:nvSpPr>
        <p:spPr>
          <a:xfrm>
            <a:off x="7186697" y="4617194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A372F54-14C6-41ED-928D-2D5C70344F40}"/>
              </a:ext>
            </a:extLst>
          </p:cNvPr>
          <p:cNvSpPr/>
          <p:nvPr/>
        </p:nvSpPr>
        <p:spPr>
          <a:xfrm>
            <a:off x="7615819" y="4617194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ABD8801-3E09-4068-89D2-B24285DA4562}"/>
              </a:ext>
            </a:extLst>
          </p:cNvPr>
          <p:cNvSpPr/>
          <p:nvPr/>
        </p:nvSpPr>
        <p:spPr>
          <a:xfrm>
            <a:off x="8044941" y="4617194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ECB7D2D-56F9-4099-B421-D354EB268D5A}"/>
              </a:ext>
            </a:extLst>
          </p:cNvPr>
          <p:cNvSpPr/>
          <p:nvPr/>
        </p:nvSpPr>
        <p:spPr>
          <a:xfrm>
            <a:off x="8631835" y="3772989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A97DAEFF-2D49-4461-A60D-BC8C011B8188}"/>
              </a:ext>
            </a:extLst>
          </p:cNvPr>
          <p:cNvSpPr/>
          <p:nvPr/>
        </p:nvSpPr>
        <p:spPr>
          <a:xfrm>
            <a:off x="9060957" y="3772989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3D4D6ED-76C5-46D1-9545-2D01493F4239}"/>
              </a:ext>
            </a:extLst>
          </p:cNvPr>
          <p:cNvSpPr/>
          <p:nvPr/>
        </p:nvSpPr>
        <p:spPr>
          <a:xfrm>
            <a:off x="9490079" y="3772989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81D547A-1389-41F7-A238-8635CB6EAE7C}"/>
              </a:ext>
            </a:extLst>
          </p:cNvPr>
          <p:cNvSpPr/>
          <p:nvPr/>
        </p:nvSpPr>
        <p:spPr>
          <a:xfrm>
            <a:off x="8631835" y="4202111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5E79BF5-3EE0-4894-B309-7E35A7DF7975}"/>
              </a:ext>
            </a:extLst>
          </p:cNvPr>
          <p:cNvSpPr/>
          <p:nvPr/>
        </p:nvSpPr>
        <p:spPr>
          <a:xfrm>
            <a:off x="9060957" y="4202111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E9333FB-75E0-40FE-A842-D1278492ACC4}"/>
              </a:ext>
            </a:extLst>
          </p:cNvPr>
          <p:cNvSpPr/>
          <p:nvPr/>
        </p:nvSpPr>
        <p:spPr>
          <a:xfrm>
            <a:off x="9490079" y="4202111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D897AFC-2661-46D9-B78F-23383923204D}"/>
              </a:ext>
            </a:extLst>
          </p:cNvPr>
          <p:cNvSpPr/>
          <p:nvPr/>
        </p:nvSpPr>
        <p:spPr>
          <a:xfrm>
            <a:off x="8631835" y="463123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D5509E16-577F-4D47-96CA-3F368161BAA9}"/>
              </a:ext>
            </a:extLst>
          </p:cNvPr>
          <p:cNvSpPr/>
          <p:nvPr/>
        </p:nvSpPr>
        <p:spPr>
          <a:xfrm>
            <a:off x="9060957" y="463123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75F10E6-7ACC-4D6F-BEEB-C8DB112865B5}"/>
              </a:ext>
            </a:extLst>
          </p:cNvPr>
          <p:cNvSpPr/>
          <p:nvPr/>
        </p:nvSpPr>
        <p:spPr>
          <a:xfrm>
            <a:off x="9490079" y="463123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05D035A-A1B2-40DF-87D6-092384D164FB}"/>
              </a:ext>
            </a:extLst>
          </p:cNvPr>
          <p:cNvSpPr/>
          <p:nvPr/>
        </p:nvSpPr>
        <p:spPr>
          <a:xfrm>
            <a:off x="7186697" y="531996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F557E26-B3EF-46BE-848D-69E018AD7166}"/>
              </a:ext>
            </a:extLst>
          </p:cNvPr>
          <p:cNvSpPr/>
          <p:nvPr/>
        </p:nvSpPr>
        <p:spPr>
          <a:xfrm>
            <a:off x="7615819" y="531996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480600C-4141-4160-95E9-CC2D5E81DFBA}"/>
              </a:ext>
            </a:extLst>
          </p:cNvPr>
          <p:cNvSpPr/>
          <p:nvPr/>
        </p:nvSpPr>
        <p:spPr>
          <a:xfrm>
            <a:off x="8044941" y="5319963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6FE6EE8-73B7-4B37-BB8F-DDCD8ED30621}"/>
              </a:ext>
            </a:extLst>
          </p:cNvPr>
          <p:cNvSpPr/>
          <p:nvPr/>
        </p:nvSpPr>
        <p:spPr>
          <a:xfrm>
            <a:off x="7186697" y="5749085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4EAA5AF-9A51-4C83-8E82-90EF3F23BFA0}"/>
              </a:ext>
            </a:extLst>
          </p:cNvPr>
          <p:cNvSpPr/>
          <p:nvPr/>
        </p:nvSpPr>
        <p:spPr>
          <a:xfrm>
            <a:off x="7615819" y="5749085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168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DC5B05F-94F9-499E-9857-7C323A14170B}"/>
              </a:ext>
            </a:extLst>
          </p:cNvPr>
          <p:cNvSpPr/>
          <p:nvPr/>
        </p:nvSpPr>
        <p:spPr>
          <a:xfrm>
            <a:off x="8044941" y="5749085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D5FBBFFE-890B-4068-B248-8F5A884AFB61}"/>
              </a:ext>
            </a:extLst>
          </p:cNvPr>
          <p:cNvSpPr/>
          <p:nvPr/>
        </p:nvSpPr>
        <p:spPr>
          <a:xfrm>
            <a:off x="7186697" y="6178207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9A180610-0DD1-4825-8240-99C0266BB248}"/>
              </a:ext>
            </a:extLst>
          </p:cNvPr>
          <p:cNvSpPr/>
          <p:nvPr/>
        </p:nvSpPr>
        <p:spPr>
          <a:xfrm>
            <a:off x="7615819" y="6178207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22060A6-2533-4687-B630-1B0008582579}"/>
              </a:ext>
            </a:extLst>
          </p:cNvPr>
          <p:cNvSpPr/>
          <p:nvPr/>
        </p:nvSpPr>
        <p:spPr>
          <a:xfrm>
            <a:off x="8044941" y="6178207"/>
            <a:ext cx="429122" cy="4291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CEF4A-952F-466B-AD65-CDE82F2290DD}"/>
              </a:ext>
            </a:extLst>
          </p:cNvPr>
          <p:cNvSpPr txBox="1"/>
          <p:nvPr/>
        </p:nvSpPr>
        <p:spPr>
          <a:xfrm>
            <a:off x="5220494" y="5584072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(1,3,3,1)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6B9D0B-AE38-4564-B584-9CD97A6DD9EE}"/>
              </a:ext>
            </a:extLst>
          </p:cNvPr>
          <p:cNvGrpSpPr/>
          <p:nvPr/>
        </p:nvGrpSpPr>
        <p:grpSpPr>
          <a:xfrm>
            <a:off x="5712690" y="982677"/>
            <a:ext cx="858244" cy="858244"/>
            <a:chOff x="3222667" y="1411799"/>
            <a:chExt cx="858244" cy="858244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97AF1EE-898D-41C1-8738-8E524D1E52BA}"/>
                </a:ext>
              </a:extLst>
            </p:cNvPr>
            <p:cNvSpPr/>
            <p:nvPr/>
          </p:nvSpPr>
          <p:spPr>
            <a:xfrm>
              <a:off x="3222667" y="1411799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1A9E8D5-8E79-40E3-A834-F8286A7E39A6}"/>
                </a:ext>
              </a:extLst>
            </p:cNvPr>
            <p:cNvSpPr/>
            <p:nvPr/>
          </p:nvSpPr>
          <p:spPr>
            <a:xfrm>
              <a:off x="3651789" y="1411799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17AE3B7-0841-4A0B-B2A6-504E9DFB0FD4}"/>
                </a:ext>
              </a:extLst>
            </p:cNvPr>
            <p:cNvSpPr/>
            <p:nvPr/>
          </p:nvSpPr>
          <p:spPr>
            <a:xfrm>
              <a:off x="3222667" y="1840921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6FFB8C0-9FC4-4D09-B573-4856A58B2D53}"/>
                </a:ext>
              </a:extLst>
            </p:cNvPr>
            <p:cNvSpPr/>
            <p:nvPr/>
          </p:nvSpPr>
          <p:spPr>
            <a:xfrm>
              <a:off x="3651789" y="1840921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A59326E-A74C-4816-B5C1-D5354E7A63CA}"/>
              </a:ext>
            </a:extLst>
          </p:cNvPr>
          <p:cNvGrpSpPr/>
          <p:nvPr/>
        </p:nvGrpSpPr>
        <p:grpSpPr>
          <a:xfrm>
            <a:off x="7186697" y="982677"/>
            <a:ext cx="858244" cy="858244"/>
            <a:chOff x="3222667" y="1411799"/>
            <a:chExt cx="858244" cy="858244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5EE6F69-0273-43A2-AF41-537550BC5779}"/>
                </a:ext>
              </a:extLst>
            </p:cNvPr>
            <p:cNvSpPr/>
            <p:nvPr/>
          </p:nvSpPr>
          <p:spPr>
            <a:xfrm>
              <a:off x="3222667" y="1411799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D99FB2E-D615-4C58-9103-13BF0FE21B60}"/>
                </a:ext>
              </a:extLst>
            </p:cNvPr>
            <p:cNvSpPr/>
            <p:nvPr/>
          </p:nvSpPr>
          <p:spPr>
            <a:xfrm>
              <a:off x="3651789" y="1411799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DEBD24B-396C-4868-B87D-A5CCF77B5743}"/>
                </a:ext>
              </a:extLst>
            </p:cNvPr>
            <p:cNvSpPr/>
            <p:nvPr/>
          </p:nvSpPr>
          <p:spPr>
            <a:xfrm>
              <a:off x="3222667" y="1840921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0597660-18F8-4778-8DF5-6C0240934273}"/>
                </a:ext>
              </a:extLst>
            </p:cNvPr>
            <p:cNvSpPr/>
            <p:nvPr/>
          </p:nvSpPr>
          <p:spPr>
            <a:xfrm>
              <a:off x="3651789" y="1840921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2C1A88E-35B1-454C-9CBC-8E8789CC0467}"/>
              </a:ext>
            </a:extLst>
          </p:cNvPr>
          <p:cNvGrpSpPr/>
          <p:nvPr/>
        </p:nvGrpSpPr>
        <p:grpSpPr>
          <a:xfrm>
            <a:off x="8631835" y="992285"/>
            <a:ext cx="858244" cy="858244"/>
            <a:chOff x="3222667" y="1411799"/>
            <a:chExt cx="858244" cy="85824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7744270-BF9E-4AFA-961F-CE15FAC87829}"/>
                </a:ext>
              </a:extLst>
            </p:cNvPr>
            <p:cNvSpPr/>
            <p:nvPr/>
          </p:nvSpPr>
          <p:spPr>
            <a:xfrm>
              <a:off x="3222667" y="1411799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98D4A0B-E674-456D-BACC-3DC4ADBD5441}"/>
                </a:ext>
              </a:extLst>
            </p:cNvPr>
            <p:cNvSpPr/>
            <p:nvPr/>
          </p:nvSpPr>
          <p:spPr>
            <a:xfrm>
              <a:off x="3651789" y="1411799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F0152BD-D310-48A6-B608-2522F813CEA9}"/>
                </a:ext>
              </a:extLst>
            </p:cNvPr>
            <p:cNvSpPr/>
            <p:nvPr/>
          </p:nvSpPr>
          <p:spPr>
            <a:xfrm>
              <a:off x="3222667" y="1840921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070A964-9C6E-4E93-959B-094B7D9BB4C9}"/>
                </a:ext>
              </a:extLst>
            </p:cNvPr>
            <p:cNvSpPr/>
            <p:nvPr/>
          </p:nvSpPr>
          <p:spPr>
            <a:xfrm>
              <a:off x="3651789" y="1840921"/>
              <a:ext cx="429122" cy="4291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0955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B483A2-188F-4456-83B3-7FBC63CFCCB1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C5191A-7F3B-416B-A949-833467C6FF25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7302C2-1B59-4E8E-99D3-DFC4F709617D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FFF791-1F97-4E6E-8CC2-520F77E44EC9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161C8A-E7E8-4EC8-9ADE-BFBD8EED5E08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C170D8E-3D69-4FD8-86DF-B7C0C2648C4D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A12679-156C-4834-BADC-BFF4BE1494A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A5D0A5-59CB-4CC5-9B2D-4A1CE8B3B02A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13E6F98-65ED-4F2C-AB1F-1B49764C3EA3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EAA6FC-97FF-4BCF-8E57-B1F7F7C8076B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184E6E-A6FE-41E4-8825-06EC38E881BE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C1A158-6A53-4913-85C5-B8CD0CF8F712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CDA8ED-0EF0-4016-8130-5B09B442E9D5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6668D1-020D-4D84-921D-7942CFDDE658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2E1F7E9-8C12-424B-A929-D71D72F546E0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9CF9C9-FB79-4862-A33C-F3C3D110FDB3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7A394EB-8A45-444E-B67E-C6F3DB7E7E4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DDB060-0299-4E26-825E-8FED4A837D37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A3E971F-0EB3-4B51-813A-693EB83B88C0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A8DB84-5063-47FE-988D-08B886413D0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A3DE81A-5E6A-4D80-A4E1-AEE49D314AC2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CECC12E-94F5-4467-A553-4991E544FA7A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30D0466-F9D4-44DD-9A7D-F2474C5A69C8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6831DE4-FC37-472E-A6CE-31F92762B195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309972B-4D1D-45E7-AFC9-1E98990A1684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09149C-68D1-414F-BF5E-A3A2A6ED2D54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0D57E15-15DE-48AC-B450-CDCD11508D9E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BE4D46-4D31-4717-9ACA-B87EB4E444C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FADFD0-1558-4654-8133-1DFDA5F37CDE}"/>
              </a:ext>
            </a:extLst>
          </p:cNvPr>
          <p:cNvSpPr txBox="1"/>
          <p:nvPr/>
        </p:nvSpPr>
        <p:spPr>
          <a:xfrm>
            <a:off x="4770422" y="6530651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07216C-4914-402A-B3D3-29D6B6C79EFF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6E04FB4-59B5-4A01-8BB8-272B6C515315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88E305F-BB25-4163-B1B5-FED6C584D1B6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B461709-993F-4976-ACEF-6A225795BCCC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E02D1D-5FF9-4003-8253-B486D8FBD57F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BA2D965-88F3-4968-9D03-2FBB5051B3CB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7D5F1EE-ED67-4F28-A5ED-F08AC8E1FC24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B116997-0956-48E4-A1FE-CB477272DDD2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800736-2D0D-43D7-AB73-EC6C154176A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AE60B23-FBBB-4390-8C8D-B89575A83657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54AEB8-7645-4F7B-B0DD-89188107ED57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55BB510-DFB9-452B-A849-C5C1BEDDF563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D004C38-9B5F-48B0-922E-400E8BF15750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57DE02B-A055-4D3C-A109-42647F1C1FD3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A999DB3-7997-4E81-9529-E1B079CFDDBB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DACB91-B4A3-48CC-908D-5C1A88A4CE69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AA8A8D-0AAC-4D9D-BC04-31E94E44D24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CAEDB36-14BC-4380-B2CF-F496D323DB87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F18B8B9-7562-426C-8457-9F123C298D9C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CBBAD2D-5677-4CB6-B8F2-65FBCB2A5AF6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ECE1F46-DBAB-4D89-818D-1B50462C0989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E8AF532-0DB2-42DD-A836-C5C60C915246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4A2F920-F8DB-430F-970D-A5D0C93616FA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058D8F-80B3-4B74-A073-9C035708EDBC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A14E37B-D9EF-4A2B-A08B-1FA279CB7D17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2B14ED0-620B-4BD7-8330-6C1FC5CC3C70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3CCBE64-298C-42FE-983A-A716C9157202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879CAF3-2A8E-4641-92F4-9188F3D93570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96F3F89-F1FE-486D-BAAC-8F0B6112EB6A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D0B0FF-AB48-4390-A6E0-596D0B74411D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66F252-F360-4C0F-8365-6AF55E18125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EA3F3D-8CD8-4660-A32B-DEC82AF85C70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69F1E8F-2C78-4ADC-A73A-7642FE7A599D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19FFF85-3004-490C-8BEF-8FBECC1FE378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D5CCDAC-DB4E-4937-90F9-F06CEEE4363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BEDA9EB-1158-4C20-8E67-931894ABCBC4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C2E840F-88A8-486D-AB6F-30B55578008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F1601AB-EC6F-4599-9255-197C49147DDC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0CB2820-1273-4A9E-A29E-2E7B98A6510A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DA58A81-39EE-4742-ACC9-532A92CC6C3B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D910E3D-8800-4912-BDDF-B128D6AB0E6B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DD26B34-37BA-42F8-BB05-0B4DF9488E41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36101B6-62D5-49AD-A06E-E721959CE80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C389CCB-B33A-47D3-A641-863B41139969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053BA44-4B00-41D8-AA3D-F956CBA8AA41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833D3AE-348D-4129-8C90-B47137AFAEA0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6C6A5-A920-4F9D-B4E2-82C02438EFA4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FE01D2E-74BE-450B-AD46-D0EEC1EE2B7D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3AA57B-BAC2-4693-B757-5FE1525C8376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BB0B048-E6FA-42E3-9CA3-BFACAF9FA67A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8D959EF-551B-4537-9394-DDAB81CC22C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565E49A-2F6E-4095-92E4-6B353E52BB70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04B56B-F25B-45E1-8BF1-7A9E54DC80B3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38F4D46-0D4E-41E2-A4FB-B02AE3445C92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7D7D37E-004D-4BE5-BB7B-26E4B0E05FC7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C4C0AA7-A069-4587-ADF0-E74CA36B4F1A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127ADE6-5A2F-4A4E-81CF-10B939823A7D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AEEA8CD-9ABD-44CC-8039-8B0300C7BF9C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27CFD7C-B021-4059-A494-86228A3870B8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95A303D-1FA7-4D6F-AC35-4EF3C4801337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B85D93E-1ADC-4A46-BA5B-823AE4AD0D2C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A6C4147-593D-48CB-944E-E4719B8A07AF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73F3F6A-2B96-4E4D-9B59-F061B3F2F0E7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4CEB111-CBE1-41C1-9204-423B8DCD0E1B}"/>
              </a:ext>
            </a:extLst>
          </p:cNvPr>
          <p:cNvSpPr/>
          <p:nvPr/>
        </p:nvSpPr>
        <p:spPr>
          <a:xfrm>
            <a:off x="8316995" y="312447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A35089-DE0E-4E6A-BE09-8A5DC4A193F4}"/>
              </a:ext>
            </a:extLst>
          </p:cNvPr>
          <p:cNvSpPr/>
          <p:nvPr/>
        </p:nvSpPr>
        <p:spPr>
          <a:xfrm>
            <a:off x="8315829" y="229043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68F08F-5F09-4DF4-92BB-13D6E3BB18BF}"/>
              </a:ext>
            </a:extLst>
          </p:cNvPr>
          <p:cNvSpPr/>
          <p:nvPr/>
        </p:nvSpPr>
        <p:spPr>
          <a:xfrm>
            <a:off x="8732518" y="229042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D974A2C-988E-41E0-8DBB-9CB942213AE3}"/>
              </a:ext>
            </a:extLst>
          </p:cNvPr>
          <p:cNvSpPr/>
          <p:nvPr/>
        </p:nvSpPr>
        <p:spPr>
          <a:xfrm>
            <a:off x="9149207" y="229042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1A7098E-E02C-4722-9283-647171291E89}"/>
              </a:ext>
            </a:extLst>
          </p:cNvPr>
          <p:cNvSpPr/>
          <p:nvPr/>
        </p:nvSpPr>
        <p:spPr>
          <a:xfrm>
            <a:off x="8315829" y="270711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2B8FFC3-CAB9-450B-8D6C-66AD39592D0F}"/>
              </a:ext>
            </a:extLst>
          </p:cNvPr>
          <p:cNvSpPr/>
          <p:nvPr/>
        </p:nvSpPr>
        <p:spPr>
          <a:xfrm>
            <a:off x="8732518" y="270711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5F033DA-5B4C-460C-90A0-AE78A9F19E89}"/>
              </a:ext>
            </a:extLst>
          </p:cNvPr>
          <p:cNvSpPr/>
          <p:nvPr/>
        </p:nvSpPr>
        <p:spPr>
          <a:xfrm>
            <a:off x="9149207" y="270711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DEEF4-34E7-44BC-9A53-9D7ED3836560}"/>
              </a:ext>
            </a:extLst>
          </p:cNvPr>
          <p:cNvSpPr/>
          <p:nvPr/>
        </p:nvSpPr>
        <p:spPr>
          <a:xfrm>
            <a:off x="8732518" y="31238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B528DC4-1367-4669-90E0-EB054FE9BB2A}"/>
              </a:ext>
            </a:extLst>
          </p:cNvPr>
          <p:cNvSpPr/>
          <p:nvPr/>
        </p:nvSpPr>
        <p:spPr>
          <a:xfrm>
            <a:off x="9149207" y="31238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3B24C72-0E12-44C5-8260-75454AD235DA}"/>
              </a:ext>
            </a:extLst>
          </p:cNvPr>
          <p:cNvSpPr txBox="1"/>
          <p:nvPr/>
        </p:nvSpPr>
        <p:spPr>
          <a:xfrm>
            <a:off x="8265553" y="270645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DB885EC-D843-4CF9-A407-B7E58A0D7BB3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E8CD3A0-8781-4673-B99B-E0564B17C7C8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88CDD7F1-5F8A-48B8-B4E1-AA7A842837AE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5C987E6-0630-4D16-A2B9-717CAD163DA2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5DBC98E6-DF12-44FA-B50D-2973F998C2EF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492C3F5-BB70-4452-8F55-9AA39A018C83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BA04F60-08ED-4D05-A9C0-31328E9CC4DF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6C41970-6045-406B-9740-6B004655AAC9}"/>
              </a:ext>
            </a:extLst>
          </p:cNvPr>
          <p:cNvGrpSpPr/>
          <p:nvPr/>
        </p:nvGrpSpPr>
        <p:grpSpPr>
          <a:xfrm>
            <a:off x="8321796" y="4166152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C25E9ED-951E-4BBE-B8CA-DDBECE8AC0F9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9F56427-B03B-42D8-B0A6-69A96D623D06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4575995-80E0-427F-9201-F880CEFF1D28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CCE74C3-6CB3-45BA-854B-D5B145A7386C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A3A8E71-FB40-418B-920C-4E8B9AE67312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EF0D8E0A-9040-42B1-928F-AB7A859AB4B6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FBEC56A-2E1A-41F0-B002-6839C3411AB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D70D443-0B5D-4738-9745-E96F8DE2D057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D5D6503-0E6F-4E5A-8CCE-62C3FBCFA4C7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954D4E3-4BAE-421A-B7E0-57109F966CFF}"/>
              </a:ext>
            </a:extLst>
          </p:cNvPr>
          <p:cNvSpPr txBox="1"/>
          <p:nvPr/>
        </p:nvSpPr>
        <p:spPr>
          <a:xfrm>
            <a:off x="8723471" y="418206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B5D28D-1805-48FB-BA87-CD2CD0B79262}"/>
              </a:ext>
            </a:extLst>
          </p:cNvPr>
          <p:cNvSpPr txBox="1"/>
          <p:nvPr/>
        </p:nvSpPr>
        <p:spPr>
          <a:xfrm>
            <a:off x="8727598" y="459273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D4F468F-FC88-4EA2-A2C6-B8B613680465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2D13DDB-E06A-4A26-BDFE-4EBD8C5C6A5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6015986-7E66-4E45-9553-E7E0CD7785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803DE93-105A-473C-856C-35FE81EE2E4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963AB31-CE81-4E95-B0CC-73FDF2509896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8A828FD-688D-45A5-AF21-16F0CCAB8B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2BDE95E-52D7-4546-A78C-95270B41BC87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78B6F59-3D7B-497A-BC9C-77261AFCD38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D79B6A-516B-479A-95D0-82E7ADA89CB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0B297D5-8C79-4312-B8F1-CFCDAE9F3CA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61A0195-48D4-4189-8625-19891FB9D5AD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E4881FB-AB7B-410C-80ED-CA3602970FC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A306B41-D2B4-42D0-943D-4C5C6DCD6AE7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C042636-BD01-4A7F-9206-73A9264D3C2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D226A86-C6BC-445A-A474-AC5456F81702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7B1B5B7-658D-4A61-BE47-11410D90BD4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B3E3CB0-3614-4238-A7D5-E7DFD5E014E7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F03CCE7-75CB-45BE-852C-60E0448064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BD780FA-0DA7-4DAE-86B3-E4F21E974E8C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1BF2E41-6BF1-482C-9E4A-4E2BB9E804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4DB0939F-26E0-43F3-83E9-EF5440802E75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1327F82-BA64-475A-AF13-525EC936EAC2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A58D100-F8F7-42B3-A3A6-FDA1CB796932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8B3200C-6A63-4F30-8A8B-C58726D5C33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E54BF26-48CD-432A-BD9E-0917E51256F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C7D1329-6178-4A35-9ADB-71DBA023AE3F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C88DECB-BF72-4DD9-BC90-FEE227AB63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4F614FC5-967E-4DC4-950A-688BEDF04EA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02DDA40-A79E-4FBF-9269-49FAD76FCF8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5A26C25E-63CA-4EB3-8E33-34CDE11D623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D6BC022-5F6D-47E5-9E9B-555242A3D3B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3FAFC57-004E-43E2-8199-2B6364F32AB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B3DBACE-E376-4DC7-BEFB-B28F027A61E2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7FDFF68-35D3-4A2C-B2CB-AD771CBBA17E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32545DA-C815-4C6E-A0F9-8D21213D31B6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708CD9C-A47F-43AE-921C-EE4451B453A9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DC98D8ED-A1D4-4A93-8B58-0E5EFE2A8D36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B25E194-95CA-45B8-967D-88D4597B5B1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455D0FE-D464-40B5-A4E0-8F194B16BA1C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B22402B-348E-4B3A-AC84-09C7B6CE143C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C0F8D9C-F640-4D8D-B6C6-B6F5C5F750F8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7F05BB7-543B-41D0-9E34-66A41F5FAA89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EC71B72A-4480-47EF-8EDD-4814EFDEAEFD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ED20623E-4EFF-4242-AD00-F2B69D0E2202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82D4F72-C890-464D-BF05-9EBA64A32B33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98D8A20-C232-4AA9-B38E-A4792819D2D7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3F35591B-833F-4428-8411-DCC0C56275A6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9D6F244-11C0-4C74-8BC4-870443ED29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50981BC-78C9-4687-A9DC-799C0E50BAD5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3D34553-1F87-4B4C-A169-F38D22559D5E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FF85171-4DEC-4298-9CEB-77E6EEB7FF9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AA92710-6275-4DC7-8FF5-CACF7A6C2CD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A173B05-0D99-48CA-9AD9-52A4E7A8837D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64CBD6EF-0FE4-4C5B-A6EF-28668F55DF14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8059FE9-E406-484F-8014-43459399B945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34FE407D-9B6E-486D-B997-29B89FC9815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3FCC5878-5AC5-4B32-A5FB-7FE2B09CD309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47C79615-55CD-493C-99F7-8A57A032B554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DA70568-6929-4B6A-BBB8-071FF817BB20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4075C58-D3B0-4055-AE60-EEB8FDD2B3A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6953D8F3-39D6-47D7-A40B-DEC8D19A7A3A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B25E26EC-326D-4D4B-B40E-569C8787F64C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23EC6CB6-D9DC-41E4-B86C-656CE9F1506E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7E7BF211-D3BB-4806-9A64-E1ED67F1FC97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C25A337-385F-4F62-B117-E4A1C215C928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F1926432-2D27-4CFC-B490-4D136574D42D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9DC9BA6-1C6E-4029-9EEE-25196211B9C0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D64C5DA-AD82-45AD-8304-4244FAA55628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3F65F9D-7027-4716-8521-848D01E09412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BEC06505-A63C-4FB6-B4B4-3890962EA06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CA3FD022-3930-4F40-A608-8590A480E1E7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C3EAE987-F405-4C50-82B0-3D3AFFF3ECF0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23A38E84-F52F-4704-ACAD-01EA2D6C0B6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F0E9D94-D0EA-4DFC-8560-0D7F763E9BED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39AEFE42-BE69-4D7F-B14D-6ADAD8F57975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387B6D47-AF40-41AE-80BA-5A0D0A1F2F34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EC3DB8F1-E81E-4B39-83F1-9872A260BB72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65CC9C56-F1D8-4CB3-A617-7225FA87064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31F25B6-8876-4E2E-A253-84CE3915F67A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E588B824-26D7-4BB6-9BF7-67ECE5F6C540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51BAC205-86AA-47D5-B686-F0C0729E124C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9D0563D-6FE2-4345-A6F8-36FD6DEFF6C2}"/>
              </a:ext>
            </a:extLst>
          </p:cNvPr>
          <p:cNvSpPr txBox="1"/>
          <p:nvPr/>
        </p:nvSpPr>
        <p:spPr>
          <a:xfrm>
            <a:off x="731956" y="81947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(1, 5, 5,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EF4CB94-B67E-486B-8227-BA5F8EC22E0F}"/>
              </a:ext>
            </a:extLst>
          </p:cNvPr>
          <p:cNvSpPr txBox="1"/>
          <p:nvPr/>
        </p:nvSpPr>
        <p:spPr>
          <a:xfrm>
            <a:off x="4503971" y="78777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D58206F-6CE2-4E99-81D6-1F8B6F3A44C1}"/>
              </a:ext>
            </a:extLst>
          </p:cNvPr>
          <p:cNvSpPr txBox="1"/>
          <p:nvPr/>
        </p:nvSpPr>
        <p:spPr>
          <a:xfrm>
            <a:off x="8037364" y="15841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(1, 3, 3,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5077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7E9184-A59D-488F-8592-5C88839ED0AC}"/>
              </a:ext>
            </a:extLst>
          </p:cNvPr>
          <p:cNvSpPr/>
          <p:nvPr/>
        </p:nvSpPr>
        <p:spPr>
          <a:xfrm>
            <a:off x="4779675" y="8659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B06BB9-3403-4EB6-8B9E-A043621B8FC8}"/>
              </a:ext>
            </a:extLst>
          </p:cNvPr>
          <p:cNvSpPr/>
          <p:nvPr/>
        </p:nvSpPr>
        <p:spPr>
          <a:xfrm>
            <a:off x="5081539" y="8659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288860-2266-4F9D-A897-937068F93C2E}"/>
              </a:ext>
            </a:extLst>
          </p:cNvPr>
          <p:cNvSpPr/>
          <p:nvPr/>
        </p:nvSpPr>
        <p:spPr>
          <a:xfrm>
            <a:off x="5383403" y="86591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3E4BAF-5028-4B52-9643-68622C153F40}"/>
              </a:ext>
            </a:extLst>
          </p:cNvPr>
          <p:cNvSpPr/>
          <p:nvPr/>
        </p:nvSpPr>
        <p:spPr>
          <a:xfrm>
            <a:off x="5685266" y="86591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936E77-4189-451F-8FF0-675B38F595B4}"/>
              </a:ext>
            </a:extLst>
          </p:cNvPr>
          <p:cNvSpPr/>
          <p:nvPr/>
        </p:nvSpPr>
        <p:spPr>
          <a:xfrm>
            <a:off x="5987130" y="86590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EFD28F-29F7-4391-A9EA-694621B09E40}"/>
              </a:ext>
            </a:extLst>
          </p:cNvPr>
          <p:cNvSpPr/>
          <p:nvPr/>
        </p:nvSpPr>
        <p:spPr>
          <a:xfrm>
            <a:off x="4779675" y="11677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053DF5-7A4E-45C8-B9B0-9C60F8238157}"/>
              </a:ext>
            </a:extLst>
          </p:cNvPr>
          <p:cNvSpPr/>
          <p:nvPr/>
        </p:nvSpPr>
        <p:spPr>
          <a:xfrm>
            <a:off x="5081539" y="11677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1351D5-44DF-4192-9498-0E39CF6DC70B}"/>
              </a:ext>
            </a:extLst>
          </p:cNvPr>
          <p:cNvSpPr/>
          <p:nvPr/>
        </p:nvSpPr>
        <p:spPr>
          <a:xfrm>
            <a:off x="5383403" y="11677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6560D-BBA9-47C2-8E3D-A053B080A88A}"/>
              </a:ext>
            </a:extLst>
          </p:cNvPr>
          <p:cNvSpPr/>
          <p:nvPr/>
        </p:nvSpPr>
        <p:spPr>
          <a:xfrm>
            <a:off x="5685266" y="11677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F0EDE2-6FD2-4ABD-830A-7AF5C610A349}"/>
              </a:ext>
            </a:extLst>
          </p:cNvPr>
          <p:cNvSpPr/>
          <p:nvPr/>
        </p:nvSpPr>
        <p:spPr>
          <a:xfrm>
            <a:off x="5987130" y="116777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CD6F6A-FAAF-4AB3-AEDB-BDBD2E3D8754}"/>
              </a:ext>
            </a:extLst>
          </p:cNvPr>
          <p:cNvSpPr/>
          <p:nvPr/>
        </p:nvSpPr>
        <p:spPr>
          <a:xfrm>
            <a:off x="4779675" y="14696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89A493-9343-41B1-8C4D-C32F15B1BB6D}"/>
              </a:ext>
            </a:extLst>
          </p:cNvPr>
          <p:cNvSpPr/>
          <p:nvPr/>
        </p:nvSpPr>
        <p:spPr>
          <a:xfrm>
            <a:off x="5081539" y="14696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67F3E7-7A7A-48C7-BF81-0DA0916C1469}"/>
              </a:ext>
            </a:extLst>
          </p:cNvPr>
          <p:cNvSpPr/>
          <p:nvPr/>
        </p:nvSpPr>
        <p:spPr>
          <a:xfrm>
            <a:off x="5383403" y="14696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51F8C0-9081-4D4A-A797-D8F9E4F7C958}"/>
              </a:ext>
            </a:extLst>
          </p:cNvPr>
          <p:cNvSpPr/>
          <p:nvPr/>
        </p:nvSpPr>
        <p:spPr>
          <a:xfrm>
            <a:off x="5685266" y="146963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DF5B0A-1AEB-4602-9F95-4494D1D4786E}"/>
              </a:ext>
            </a:extLst>
          </p:cNvPr>
          <p:cNvSpPr/>
          <p:nvPr/>
        </p:nvSpPr>
        <p:spPr>
          <a:xfrm>
            <a:off x="5987130" y="146963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C4D815-E8AD-408A-B682-A214CE62E1D2}"/>
              </a:ext>
            </a:extLst>
          </p:cNvPr>
          <p:cNvSpPr/>
          <p:nvPr/>
        </p:nvSpPr>
        <p:spPr>
          <a:xfrm>
            <a:off x="4779675" y="17715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CF6C82-EB66-4557-A4DA-8827158045E0}"/>
              </a:ext>
            </a:extLst>
          </p:cNvPr>
          <p:cNvSpPr/>
          <p:nvPr/>
        </p:nvSpPr>
        <p:spPr>
          <a:xfrm>
            <a:off x="5081539" y="17715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A5913A-ABF1-4191-AA80-C7232375B4F3}"/>
              </a:ext>
            </a:extLst>
          </p:cNvPr>
          <p:cNvSpPr/>
          <p:nvPr/>
        </p:nvSpPr>
        <p:spPr>
          <a:xfrm>
            <a:off x="5383403" y="17715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877A33-AC91-4504-A9FC-F74FC6D49DDC}"/>
              </a:ext>
            </a:extLst>
          </p:cNvPr>
          <p:cNvSpPr/>
          <p:nvPr/>
        </p:nvSpPr>
        <p:spPr>
          <a:xfrm>
            <a:off x="5685266" y="17715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409572-3E3C-42C2-B780-BB45AA729EA6}"/>
              </a:ext>
            </a:extLst>
          </p:cNvPr>
          <p:cNvSpPr/>
          <p:nvPr/>
        </p:nvSpPr>
        <p:spPr>
          <a:xfrm>
            <a:off x="5987130" y="17715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D10F3A-3F24-46EC-9EED-F6A29CDECE4D}"/>
              </a:ext>
            </a:extLst>
          </p:cNvPr>
          <p:cNvSpPr/>
          <p:nvPr/>
        </p:nvSpPr>
        <p:spPr>
          <a:xfrm>
            <a:off x="4779675" y="20733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1984DD-9ED7-45C4-BBB8-A02A196BCDEF}"/>
              </a:ext>
            </a:extLst>
          </p:cNvPr>
          <p:cNvSpPr/>
          <p:nvPr/>
        </p:nvSpPr>
        <p:spPr>
          <a:xfrm>
            <a:off x="5081539" y="20733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703382-7647-4F34-8A4C-ADD4A5DE8630}"/>
              </a:ext>
            </a:extLst>
          </p:cNvPr>
          <p:cNvSpPr/>
          <p:nvPr/>
        </p:nvSpPr>
        <p:spPr>
          <a:xfrm>
            <a:off x="5383403" y="20733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ABBBE1-358D-4417-86A3-152B9329496B}"/>
              </a:ext>
            </a:extLst>
          </p:cNvPr>
          <p:cNvSpPr/>
          <p:nvPr/>
        </p:nvSpPr>
        <p:spPr>
          <a:xfrm>
            <a:off x="5685266" y="20733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5AECE3-D251-448C-AEBA-32D46C9C34C8}"/>
              </a:ext>
            </a:extLst>
          </p:cNvPr>
          <p:cNvSpPr/>
          <p:nvPr/>
        </p:nvSpPr>
        <p:spPr>
          <a:xfrm>
            <a:off x="5987130" y="20733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07E36A-4703-4112-B828-B1F90E685B29}"/>
              </a:ext>
            </a:extLst>
          </p:cNvPr>
          <p:cNvSpPr/>
          <p:nvPr/>
        </p:nvSpPr>
        <p:spPr>
          <a:xfrm>
            <a:off x="3120244" y="87615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E171C6-9876-47E7-9A20-2036E20E20DF}"/>
              </a:ext>
            </a:extLst>
          </p:cNvPr>
          <p:cNvSpPr/>
          <p:nvPr/>
        </p:nvSpPr>
        <p:spPr>
          <a:xfrm>
            <a:off x="3422108" y="87615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19737-F195-4A6F-849B-E3124FA0735E}"/>
              </a:ext>
            </a:extLst>
          </p:cNvPr>
          <p:cNvSpPr/>
          <p:nvPr/>
        </p:nvSpPr>
        <p:spPr>
          <a:xfrm>
            <a:off x="3723972" y="87615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E96BB4-2CED-40E0-8156-A91707721F58}"/>
              </a:ext>
            </a:extLst>
          </p:cNvPr>
          <p:cNvSpPr/>
          <p:nvPr/>
        </p:nvSpPr>
        <p:spPr>
          <a:xfrm>
            <a:off x="4025836" y="87615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305B54-A7E4-4C66-BCA1-C565E3B1FCF3}"/>
              </a:ext>
            </a:extLst>
          </p:cNvPr>
          <p:cNvSpPr/>
          <p:nvPr/>
        </p:nvSpPr>
        <p:spPr>
          <a:xfrm>
            <a:off x="4327700" y="87615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6AEBBE-19BC-4C9C-AA2F-A161CE79E677}"/>
              </a:ext>
            </a:extLst>
          </p:cNvPr>
          <p:cNvSpPr/>
          <p:nvPr/>
        </p:nvSpPr>
        <p:spPr>
          <a:xfrm>
            <a:off x="3120244" y="117801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F48EEA-4C3A-449C-A44A-E4672886AABD}"/>
              </a:ext>
            </a:extLst>
          </p:cNvPr>
          <p:cNvSpPr/>
          <p:nvPr/>
        </p:nvSpPr>
        <p:spPr>
          <a:xfrm>
            <a:off x="3422108" y="117801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7DE122-6925-41A0-B7CB-16E19159C6D2}"/>
              </a:ext>
            </a:extLst>
          </p:cNvPr>
          <p:cNvSpPr/>
          <p:nvPr/>
        </p:nvSpPr>
        <p:spPr>
          <a:xfrm>
            <a:off x="3723972" y="117801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B64587-55EF-4637-BE75-F942B970FB0E}"/>
              </a:ext>
            </a:extLst>
          </p:cNvPr>
          <p:cNvSpPr/>
          <p:nvPr/>
        </p:nvSpPr>
        <p:spPr>
          <a:xfrm>
            <a:off x="4025836" y="117801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10237E-7A98-4C83-98DF-D1AC5EE70CA2}"/>
              </a:ext>
            </a:extLst>
          </p:cNvPr>
          <p:cNvSpPr/>
          <p:nvPr/>
        </p:nvSpPr>
        <p:spPr>
          <a:xfrm>
            <a:off x="4327700" y="117801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314982-FE12-4E5B-956D-2C15245CF904}"/>
              </a:ext>
            </a:extLst>
          </p:cNvPr>
          <p:cNvSpPr/>
          <p:nvPr/>
        </p:nvSpPr>
        <p:spPr>
          <a:xfrm>
            <a:off x="3120244" y="14798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C78223-C75D-4464-AD94-7ECFF2A5DE1D}"/>
              </a:ext>
            </a:extLst>
          </p:cNvPr>
          <p:cNvSpPr/>
          <p:nvPr/>
        </p:nvSpPr>
        <p:spPr>
          <a:xfrm>
            <a:off x="3422108" y="147988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99D9476-826B-4930-A495-623871FBFBD6}"/>
              </a:ext>
            </a:extLst>
          </p:cNvPr>
          <p:cNvSpPr/>
          <p:nvPr/>
        </p:nvSpPr>
        <p:spPr>
          <a:xfrm>
            <a:off x="3723972" y="147988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A7D5ED5-1064-4EDB-B14E-D704DCDA2EC4}"/>
              </a:ext>
            </a:extLst>
          </p:cNvPr>
          <p:cNvSpPr/>
          <p:nvPr/>
        </p:nvSpPr>
        <p:spPr>
          <a:xfrm>
            <a:off x="4025836" y="147988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CA3C5B-7437-4D57-AF22-8AF43686E06C}"/>
              </a:ext>
            </a:extLst>
          </p:cNvPr>
          <p:cNvSpPr/>
          <p:nvPr/>
        </p:nvSpPr>
        <p:spPr>
          <a:xfrm>
            <a:off x="4327700" y="147988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7C9F75-636B-40C7-A216-1283BB27F945}"/>
              </a:ext>
            </a:extLst>
          </p:cNvPr>
          <p:cNvSpPr/>
          <p:nvPr/>
        </p:nvSpPr>
        <p:spPr>
          <a:xfrm>
            <a:off x="3120244" y="17817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95D7F-F113-470C-B71B-DFDACDF97778}"/>
              </a:ext>
            </a:extLst>
          </p:cNvPr>
          <p:cNvSpPr/>
          <p:nvPr/>
        </p:nvSpPr>
        <p:spPr>
          <a:xfrm>
            <a:off x="3422108" y="178174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4459F59-58B7-43CF-95A3-F80170F83B70}"/>
              </a:ext>
            </a:extLst>
          </p:cNvPr>
          <p:cNvSpPr/>
          <p:nvPr/>
        </p:nvSpPr>
        <p:spPr>
          <a:xfrm>
            <a:off x="3723972" y="178174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E0D2637-143C-46EC-9C3B-5254B00D0ED2}"/>
              </a:ext>
            </a:extLst>
          </p:cNvPr>
          <p:cNvSpPr/>
          <p:nvPr/>
        </p:nvSpPr>
        <p:spPr>
          <a:xfrm>
            <a:off x="4025836" y="178174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DB7D5BE-6F65-4B10-BC6B-3A23355F13AA}"/>
              </a:ext>
            </a:extLst>
          </p:cNvPr>
          <p:cNvSpPr/>
          <p:nvPr/>
        </p:nvSpPr>
        <p:spPr>
          <a:xfrm>
            <a:off x="4327700" y="178174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A865D9-8684-4820-A6F2-0B6D285F7149}"/>
              </a:ext>
            </a:extLst>
          </p:cNvPr>
          <p:cNvSpPr/>
          <p:nvPr/>
        </p:nvSpPr>
        <p:spPr>
          <a:xfrm>
            <a:off x="3120244" y="20836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6F9A022-093A-4473-8244-108917A8D059}"/>
              </a:ext>
            </a:extLst>
          </p:cNvPr>
          <p:cNvSpPr/>
          <p:nvPr/>
        </p:nvSpPr>
        <p:spPr>
          <a:xfrm>
            <a:off x="3422108" y="208361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AB5F56-68FC-4E52-A8AB-D1514A8F845F}"/>
              </a:ext>
            </a:extLst>
          </p:cNvPr>
          <p:cNvSpPr/>
          <p:nvPr/>
        </p:nvSpPr>
        <p:spPr>
          <a:xfrm>
            <a:off x="3723972" y="208361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2695A3-106C-4263-8BBE-CABAE525D443}"/>
              </a:ext>
            </a:extLst>
          </p:cNvPr>
          <p:cNvSpPr/>
          <p:nvPr/>
        </p:nvSpPr>
        <p:spPr>
          <a:xfrm>
            <a:off x="4025836" y="208360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3945A2-5A04-4066-85E7-6ACB5F7A00EE}"/>
              </a:ext>
            </a:extLst>
          </p:cNvPr>
          <p:cNvSpPr/>
          <p:nvPr/>
        </p:nvSpPr>
        <p:spPr>
          <a:xfrm>
            <a:off x="4327700" y="208360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E325FD3-1C01-417A-806B-2D7D946B4E76}"/>
              </a:ext>
            </a:extLst>
          </p:cNvPr>
          <p:cNvSpPr/>
          <p:nvPr/>
        </p:nvSpPr>
        <p:spPr>
          <a:xfrm>
            <a:off x="1460930" y="87674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C4C603F-9FA1-418D-930E-BEF521D593A5}"/>
              </a:ext>
            </a:extLst>
          </p:cNvPr>
          <p:cNvSpPr/>
          <p:nvPr/>
        </p:nvSpPr>
        <p:spPr>
          <a:xfrm>
            <a:off x="1762677" y="87674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C55E61-C8B0-41CB-815E-86A33E48158F}"/>
              </a:ext>
            </a:extLst>
          </p:cNvPr>
          <p:cNvSpPr/>
          <p:nvPr/>
        </p:nvSpPr>
        <p:spPr>
          <a:xfrm>
            <a:off x="2064424" y="87674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B551D0-7FE9-4BBA-903E-61EC0F68716C}"/>
              </a:ext>
            </a:extLst>
          </p:cNvPr>
          <p:cNvSpPr/>
          <p:nvPr/>
        </p:nvSpPr>
        <p:spPr>
          <a:xfrm>
            <a:off x="2366170" y="87674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7A6F87C-4176-4511-9C5F-99B352D59BE5}"/>
              </a:ext>
            </a:extLst>
          </p:cNvPr>
          <p:cNvSpPr/>
          <p:nvPr/>
        </p:nvSpPr>
        <p:spPr>
          <a:xfrm>
            <a:off x="2667917" y="87674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0BFB6E7-16FA-49F8-89CA-C7E1B4816D07}"/>
              </a:ext>
            </a:extLst>
          </p:cNvPr>
          <p:cNvSpPr/>
          <p:nvPr/>
        </p:nvSpPr>
        <p:spPr>
          <a:xfrm>
            <a:off x="1460930" y="117849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FC4038-E3BC-4B33-A183-F112227C3384}"/>
              </a:ext>
            </a:extLst>
          </p:cNvPr>
          <p:cNvSpPr/>
          <p:nvPr/>
        </p:nvSpPr>
        <p:spPr>
          <a:xfrm>
            <a:off x="1762677" y="117849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2D7FD4-B09E-4788-A635-028E28EB9644}"/>
              </a:ext>
            </a:extLst>
          </p:cNvPr>
          <p:cNvSpPr/>
          <p:nvPr/>
        </p:nvSpPr>
        <p:spPr>
          <a:xfrm>
            <a:off x="2064424" y="117848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D785C0-A3B2-4734-9D87-29DD378D35D2}"/>
              </a:ext>
            </a:extLst>
          </p:cNvPr>
          <p:cNvSpPr/>
          <p:nvPr/>
        </p:nvSpPr>
        <p:spPr>
          <a:xfrm>
            <a:off x="2366170" y="117848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5A2272-7EBE-4CD8-A0BE-0D0EF13A9F5B}"/>
              </a:ext>
            </a:extLst>
          </p:cNvPr>
          <p:cNvSpPr/>
          <p:nvPr/>
        </p:nvSpPr>
        <p:spPr>
          <a:xfrm>
            <a:off x="2667917" y="117848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C913241-6781-4377-A9FE-783C26D968CD}"/>
              </a:ext>
            </a:extLst>
          </p:cNvPr>
          <p:cNvSpPr/>
          <p:nvPr/>
        </p:nvSpPr>
        <p:spPr>
          <a:xfrm>
            <a:off x="1460930" y="148023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5E2DF18-9B94-40F7-88AE-6880E13CEBA5}"/>
              </a:ext>
            </a:extLst>
          </p:cNvPr>
          <p:cNvSpPr/>
          <p:nvPr/>
        </p:nvSpPr>
        <p:spPr>
          <a:xfrm>
            <a:off x="1762677" y="148023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76D5F6-90E1-49D1-A330-0606338054A2}"/>
              </a:ext>
            </a:extLst>
          </p:cNvPr>
          <p:cNvSpPr/>
          <p:nvPr/>
        </p:nvSpPr>
        <p:spPr>
          <a:xfrm>
            <a:off x="2064424" y="148023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3016F0-FFA2-42C2-9808-803C1EF0D3E0}"/>
              </a:ext>
            </a:extLst>
          </p:cNvPr>
          <p:cNvSpPr/>
          <p:nvPr/>
        </p:nvSpPr>
        <p:spPr>
          <a:xfrm>
            <a:off x="2366170" y="148023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3A9B7A-FC6C-4705-B144-D2287B07CAD6}"/>
              </a:ext>
            </a:extLst>
          </p:cNvPr>
          <p:cNvSpPr/>
          <p:nvPr/>
        </p:nvSpPr>
        <p:spPr>
          <a:xfrm>
            <a:off x="2667917" y="148023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83495C2-2D14-491D-A3E9-E54473C825DB}"/>
              </a:ext>
            </a:extLst>
          </p:cNvPr>
          <p:cNvSpPr/>
          <p:nvPr/>
        </p:nvSpPr>
        <p:spPr>
          <a:xfrm>
            <a:off x="1460930" y="178198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E07084A-6419-4997-A154-E40699E9A207}"/>
              </a:ext>
            </a:extLst>
          </p:cNvPr>
          <p:cNvSpPr/>
          <p:nvPr/>
        </p:nvSpPr>
        <p:spPr>
          <a:xfrm>
            <a:off x="1762677" y="178198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AC8C42-FCD8-4419-8D2F-FD667BF32E32}"/>
              </a:ext>
            </a:extLst>
          </p:cNvPr>
          <p:cNvSpPr/>
          <p:nvPr/>
        </p:nvSpPr>
        <p:spPr>
          <a:xfrm>
            <a:off x="2064424" y="178198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2B6C43-1C5F-4230-A30B-4EE3D83C90B4}"/>
              </a:ext>
            </a:extLst>
          </p:cNvPr>
          <p:cNvSpPr/>
          <p:nvPr/>
        </p:nvSpPr>
        <p:spPr>
          <a:xfrm>
            <a:off x="2366170" y="178198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CAA4CC6-7E76-460D-9F89-9F729EAD55E3}"/>
              </a:ext>
            </a:extLst>
          </p:cNvPr>
          <p:cNvSpPr/>
          <p:nvPr/>
        </p:nvSpPr>
        <p:spPr>
          <a:xfrm>
            <a:off x="2667917" y="178198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966C2D1-73B6-4F7C-BD27-F2B5F10004E2}"/>
              </a:ext>
            </a:extLst>
          </p:cNvPr>
          <p:cNvSpPr/>
          <p:nvPr/>
        </p:nvSpPr>
        <p:spPr>
          <a:xfrm>
            <a:off x="1460930" y="208373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1AC5623-F6FF-4300-B69F-84074DF42F01}"/>
              </a:ext>
            </a:extLst>
          </p:cNvPr>
          <p:cNvSpPr/>
          <p:nvPr/>
        </p:nvSpPr>
        <p:spPr>
          <a:xfrm>
            <a:off x="1762677" y="208373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C03E81-C306-470F-81AB-C5B6325E941A}"/>
              </a:ext>
            </a:extLst>
          </p:cNvPr>
          <p:cNvSpPr/>
          <p:nvPr/>
        </p:nvSpPr>
        <p:spPr>
          <a:xfrm>
            <a:off x="2064424" y="208373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1166B6A-D47C-43F5-A23F-5526763AAF60}"/>
              </a:ext>
            </a:extLst>
          </p:cNvPr>
          <p:cNvSpPr/>
          <p:nvPr/>
        </p:nvSpPr>
        <p:spPr>
          <a:xfrm>
            <a:off x="2366170" y="208372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08F4EFC-5081-4A05-B41E-EA2FE6F905F5}"/>
              </a:ext>
            </a:extLst>
          </p:cNvPr>
          <p:cNvSpPr/>
          <p:nvPr/>
        </p:nvSpPr>
        <p:spPr>
          <a:xfrm>
            <a:off x="2667917" y="208372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D41E38-5B6F-400E-AF32-E3B814B47B67}"/>
              </a:ext>
            </a:extLst>
          </p:cNvPr>
          <p:cNvSpPr txBox="1"/>
          <p:nvPr/>
        </p:nvSpPr>
        <p:spPr>
          <a:xfrm>
            <a:off x="775063" y="2734491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95D97B-BC99-4F30-B3FF-CC337961CA6D}"/>
              </a:ext>
            </a:extLst>
          </p:cNvPr>
          <p:cNvSpPr txBox="1"/>
          <p:nvPr/>
        </p:nvSpPr>
        <p:spPr>
          <a:xfrm>
            <a:off x="349587" y="3450599"/>
            <a:ext cx="98459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[[[[1,0,1], [1,1,1], [1,1,1], [0,0,1], [0,1,0]],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[[0,0,1], [1,1,1], [1,1,1], [1,1,1], [0,0,0]],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[[0,0,0], [0,0,0], [1,1,0], [1,1,1], [1,0,1]],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[[0,0,0], [0,0,1], [1,1,1], [1,1,1], [0,1,0]],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[[0,1,0], [1,1,1], [1,1,1], [0,0,0], [0,0,0]]]]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3558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EB0B3327-73C0-40D9-B3AD-C13263A5CC6A}"/>
              </a:ext>
            </a:extLst>
          </p:cNvPr>
          <p:cNvSpPr/>
          <p:nvPr/>
        </p:nvSpPr>
        <p:spPr>
          <a:xfrm>
            <a:off x="1225528" y="1065600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6DF9BF-CABD-41EC-BEF8-C0C6BE575046}"/>
              </a:ext>
            </a:extLst>
          </p:cNvPr>
          <p:cNvSpPr/>
          <p:nvPr/>
        </p:nvSpPr>
        <p:spPr>
          <a:xfrm>
            <a:off x="1494942" y="1065600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3AE37D3-F6A4-4ED3-9AE8-EBDB4D55B177}"/>
              </a:ext>
            </a:extLst>
          </p:cNvPr>
          <p:cNvSpPr/>
          <p:nvPr/>
        </p:nvSpPr>
        <p:spPr>
          <a:xfrm>
            <a:off x="1764357" y="1065599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5E70207-707F-4E39-A6E1-892E37460C39}"/>
              </a:ext>
            </a:extLst>
          </p:cNvPr>
          <p:cNvSpPr/>
          <p:nvPr/>
        </p:nvSpPr>
        <p:spPr>
          <a:xfrm>
            <a:off x="1225528" y="1335015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70308A-184B-4393-B6CE-3EBCD05DAE1D}"/>
              </a:ext>
            </a:extLst>
          </p:cNvPr>
          <p:cNvSpPr/>
          <p:nvPr/>
        </p:nvSpPr>
        <p:spPr>
          <a:xfrm>
            <a:off x="1494942" y="1335014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8411C1D-90D6-4F84-9D50-B5AC3873F5E8}"/>
              </a:ext>
            </a:extLst>
          </p:cNvPr>
          <p:cNvSpPr/>
          <p:nvPr/>
        </p:nvSpPr>
        <p:spPr>
          <a:xfrm>
            <a:off x="1764357" y="1335013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032C2CD-8B36-4F79-994B-31F1B394D208}"/>
              </a:ext>
            </a:extLst>
          </p:cNvPr>
          <p:cNvSpPr/>
          <p:nvPr/>
        </p:nvSpPr>
        <p:spPr>
          <a:xfrm>
            <a:off x="1225528" y="1604429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D53159-B75F-4554-8589-EC8561C7CC93}"/>
              </a:ext>
            </a:extLst>
          </p:cNvPr>
          <p:cNvSpPr/>
          <p:nvPr/>
        </p:nvSpPr>
        <p:spPr>
          <a:xfrm>
            <a:off x="1494942" y="1604428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A0604D8-C563-499A-845E-74744158985C}"/>
              </a:ext>
            </a:extLst>
          </p:cNvPr>
          <p:cNvSpPr/>
          <p:nvPr/>
        </p:nvSpPr>
        <p:spPr>
          <a:xfrm>
            <a:off x="1764357" y="1604427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C8DED7-0A39-42FA-B56C-6BEF77D4022D}"/>
              </a:ext>
            </a:extLst>
          </p:cNvPr>
          <p:cNvSpPr/>
          <p:nvPr/>
        </p:nvSpPr>
        <p:spPr>
          <a:xfrm>
            <a:off x="3540913" y="1076410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4E8DF3B-599F-4534-9645-15109D582819}"/>
              </a:ext>
            </a:extLst>
          </p:cNvPr>
          <p:cNvSpPr/>
          <p:nvPr/>
        </p:nvSpPr>
        <p:spPr>
          <a:xfrm>
            <a:off x="3810327" y="1076410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D0295C9-2897-42F7-956C-6389B6A13DD5}"/>
              </a:ext>
            </a:extLst>
          </p:cNvPr>
          <p:cNvSpPr/>
          <p:nvPr/>
        </p:nvSpPr>
        <p:spPr>
          <a:xfrm>
            <a:off x="4079742" y="1076409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5B867BD-7EFC-4D34-9F68-22E9990819A6}"/>
              </a:ext>
            </a:extLst>
          </p:cNvPr>
          <p:cNvSpPr/>
          <p:nvPr/>
        </p:nvSpPr>
        <p:spPr>
          <a:xfrm>
            <a:off x="3540913" y="1345825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FD9F7A5-6E7A-418D-89E2-127FDF5D2EDC}"/>
              </a:ext>
            </a:extLst>
          </p:cNvPr>
          <p:cNvSpPr/>
          <p:nvPr/>
        </p:nvSpPr>
        <p:spPr>
          <a:xfrm>
            <a:off x="3810327" y="1345824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EE7E9D8-E874-4A82-BAEC-F997B1579B0A}"/>
              </a:ext>
            </a:extLst>
          </p:cNvPr>
          <p:cNvSpPr/>
          <p:nvPr/>
        </p:nvSpPr>
        <p:spPr>
          <a:xfrm>
            <a:off x="4079742" y="1345823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35C7CE-E8CF-4C7E-B436-EC2E81E5339D}"/>
              </a:ext>
            </a:extLst>
          </p:cNvPr>
          <p:cNvSpPr/>
          <p:nvPr/>
        </p:nvSpPr>
        <p:spPr>
          <a:xfrm>
            <a:off x="3540913" y="1615239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20A5CAD-BEDB-4B8C-8F13-1626C4959124}"/>
              </a:ext>
            </a:extLst>
          </p:cNvPr>
          <p:cNvSpPr/>
          <p:nvPr/>
        </p:nvSpPr>
        <p:spPr>
          <a:xfrm>
            <a:off x="3810327" y="1615238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D058C36-FF7A-4C44-92AB-325C06070FE1}"/>
              </a:ext>
            </a:extLst>
          </p:cNvPr>
          <p:cNvSpPr/>
          <p:nvPr/>
        </p:nvSpPr>
        <p:spPr>
          <a:xfrm>
            <a:off x="4079742" y="1615237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67FAF60-0713-4BF8-9C1F-4F5AD2E5C312}"/>
              </a:ext>
            </a:extLst>
          </p:cNvPr>
          <p:cNvSpPr txBox="1"/>
          <p:nvPr/>
        </p:nvSpPr>
        <p:spPr>
          <a:xfrm>
            <a:off x="3473117" y="1047847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DCC57A3-BFFB-4571-92C9-D2E37A8A8D4D}"/>
              </a:ext>
            </a:extLst>
          </p:cNvPr>
          <p:cNvSpPr txBox="1"/>
          <p:nvPr/>
        </p:nvSpPr>
        <p:spPr>
          <a:xfrm>
            <a:off x="4011650" y="1575131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09D02B-AFCA-480B-A1CE-153655CD56D9}"/>
              </a:ext>
            </a:extLst>
          </p:cNvPr>
          <p:cNvSpPr/>
          <p:nvPr/>
        </p:nvSpPr>
        <p:spPr>
          <a:xfrm>
            <a:off x="2359656" y="1072352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1076A68-8EDD-41EE-B4C4-105DCCF2C69A}"/>
              </a:ext>
            </a:extLst>
          </p:cNvPr>
          <p:cNvSpPr/>
          <p:nvPr/>
        </p:nvSpPr>
        <p:spPr>
          <a:xfrm>
            <a:off x="2629070" y="1072352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4BE354F-0E0A-4E92-A98C-B863FF2D2A16}"/>
              </a:ext>
            </a:extLst>
          </p:cNvPr>
          <p:cNvSpPr/>
          <p:nvPr/>
        </p:nvSpPr>
        <p:spPr>
          <a:xfrm>
            <a:off x="2898485" y="1072351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FA6D48A-8E57-441F-9518-E1BC8FAF8A33}"/>
              </a:ext>
            </a:extLst>
          </p:cNvPr>
          <p:cNvSpPr/>
          <p:nvPr/>
        </p:nvSpPr>
        <p:spPr>
          <a:xfrm>
            <a:off x="2359656" y="1341767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33E52DA-65EE-4061-8503-7D1D1431BABB}"/>
              </a:ext>
            </a:extLst>
          </p:cNvPr>
          <p:cNvSpPr/>
          <p:nvPr/>
        </p:nvSpPr>
        <p:spPr>
          <a:xfrm>
            <a:off x="2629070" y="1341766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7283D2F-E9AA-45EC-9FBB-2966C5960273}"/>
              </a:ext>
            </a:extLst>
          </p:cNvPr>
          <p:cNvSpPr/>
          <p:nvPr/>
        </p:nvSpPr>
        <p:spPr>
          <a:xfrm>
            <a:off x="2898485" y="1341765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60F470E-F9FE-4044-99F7-A04691B7FEA4}"/>
              </a:ext>
            </a:extLst>
          </p:cNvPr>
          <p:cNvSpPr/>
          <p:nvPr/>
        </p:nvSpPr>
        <p:spPr>
          <a:xfrm>
            <a:off x="2359656" y="1611181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39253A2-ADF1-4274-9C2A-0DD4292AE713}"/>
              </a:ext>
            </a:extLst>
          </p:cNvPr>
          <p:cNvSpPr/>
          <p:nvPr/>
        </p:nvSpPr>
        <p:spPr>
          <a:xfrm>
            <a:off x="2629070" y="1611180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ACDDB1C-079F-4A6E-8C6E-FB668D9D37F1}"/>
              </a:ext>
            </a:extLst>
          </p:cNvPr>
          <p:cNvSpPr/>
          <p:nvPr/>
        </p:nvSpPr>
        <p:spPr>
          <a:xfrm>
            <a:off x="2898485" y="1611179"/>
            <a:ext cx="269414" cy="269414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FE43C43-0DDE-4D2B-BD65-DC950F029EA8}"/>
              </a:ext>
            </a:extLst>
          </p:cNvPr>
          <p:cNvSpPr txBox="1"/>
          <p:nvPr/>
        </p:nvSpPr>
        <p:spPr>
          <a:xfrm>
            <a:off x="2562249" y="1034770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CFD500E-F98A-4855-BE89-57EAC49DD80F}"/>
              </a:ext>
            </a:extLst>
          </p:cNvPr>
          <p:cNvSpPr txBox="1"/>
          <p:nvPr/>
        </p:nvSpPr>
        <p:spPr>
          <a:xfrm>
            <a:off x="2826286" y="1304185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A7BEC59-1A71-44A4-9EE2-F3A81626C193}"/>
              </a:ext>
            </a:extLst>
          </p:cNvPr>
          <p:cNvSpPr txBox="1"/>
          <p:nvPr/>
        </p:nvSpPr>
        <p:spPr>
          <a:xfrm>
            <a:off x="2303186" y="1304185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B3DEAB8-36D2-4AE6-A6D7-5D67DC35B5A9}"/>
              </a:ext>
            </a:extLst>
          </p:cNvPr>
          <p:cNvSpPr txBox="1"/>
          <p:nvPr/>
        </p:nvSpPr>
        <p:spPr>
          <a:xfrm>
            <a:off x="2570673" y="158820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CAEA687-4F8F-4450-B166-5339F790B11B}"/>
              </a:ext>
            </a:extLst>
          </p:cNvPr>
          <p:cNvSpPr/>
          <p:nvPr/>
        </p:nvSpPr>
        <p:spPr>
          <a:xfrm>
            <a:off x="5586321" y="1072352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C414500-BF73-401B-A3A2-7B45B0DC5BB5}"/>
              </a:ext>
            </a:extLst>
          </p:cNvPr>
          <p:cNvSpPr/>
          <p:nvPr/>
        </p:nvSpPr>
        <p:spPr>
          <a:xfrm>
            <a:off x="5855735" y="1072352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4E42-A477-492B-A546-99F07EF3B97C}"/>
              </a:ext>
            </a:extLst>
          </p:cNvPr>
          <p:cNvSpPr/>
          <p:nvPr/>
        </p:nvSpPr>
        <p:spPr>
          <a:xfrm>
            <a:off x="6125150" y="1072351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0D9664E-817B-4912-9A62-F435BDCFA48D}"/>
              </a:ext>
            </a:extLst>
          </p:cNvPr>
          <p:cNvSpPr/>
          <p:nvPr/>
        </p:nvSpPr>
        <p:spPr>
          <a:xfrm>
            <a:off x="5586321" y="1341767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910FA97-692F-48EA-A307-83BE34C94879}"/>
              </a:ext>
            </a:extLst>
          </p:cNvPr>
          <p:cNvSpPr/>
          <p:nvPr/>
        </p:nvSpPr>
        <p:spPr>
          <a:xfrm>
            <a:off x="5855735" y="1341766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C25CC16-BCB6-4F5E-AA79-0F5536A555F1}"/>
              </a:ext>
            </a:extLst>
          </p:cNvPr>
          <p:cNvSpPr/>
          <p:nvPr/>
        </p:nvSpPr>
        <p:spPr>
          <a:xfrm>
            <a:off x="6125150" y="1341765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B7A7ED0-91D4-4414-BD68-394311862906}"/>
              </a:ext>
            </a:extLst>
          </p:cNvPr>
          <p:cNvSpPr/>
          <p:nvPr/>
        </p:nvSpPr>
        <p:spPr>
          <a:xfrm>
            <a:off x="5586321" y="1611181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BC9BE17-3256-43BD-8B73-EA1FA33D3267}"/>
              </a:ext>
            </a:extLst>
          </p:cNvPr>
          <p:cNvSpPr/>
          <p:nvPr/>
        </p:nvSpPr>
        <p:spPr>
          <a:xfrm>
            <a:off x="5855735" y="1611180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9910891-D0FC-4C2D-B81D-46ADFFE6005A}"/>
              </a:ext>
            </a:extLst>
          </p:cNvPr>
          <p:cNvSpPr/>
          <p:nvPr/>
        </p:nvSpPr>
        <p:spPr>
          <a:xfrm>
            <a:off x="6125150" y="1611179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38EE6C2-929F-4EA0-B25F-CCD793CEA5A4}"/>
              </a:ext>
            </a:extLst>
          </p:cNvPr>
          <p:cNvSpPr/>
          <p:nvPr/>
        </p:nvSpPr>
        <p:spPr>
          <a:xfrm>
            <a:off x="6618799" y="1083349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D62CD5-816B-4BCE-9D6D-7A2551B43A7E}"/>
              </a:ext>
            </a:extLst>
          </p:cNvPr>
          <p:cNvSpPr/>
          <p:nvPr/>
        </p:nvSpPr>
        <p:spPr>
          <a:xfrm>
            <a:off x="6888213" y="1083349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24E769C-2A5F-45D1-AD46-EA77EC98C01F}"/>
              </a:ext>
            </a:extLst>
          </p:cNvPr>
          <p:cNvSpPr/>
          <p:nvPr/>
        </p:nvSpPr>
        <p:spPr>
          <a:xfrm>
            <a:off x="7157628" y="1083348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DD02C9-F80E-48A3-85B3-6B5CC54B9158}"/>
              </a:ext>
            </a:extLst>
          </p:cNvPr>
          <p:cNvSpPr/>
          <p:nvPr/>
        </p:nvSpPr>
        <p:spPr>
          <a:xfrm>
            <a:off x="6618799" y="1352764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A2107B8-7F96-4B20-8271-FB69097051A1}"/>
              </a:ext>
            </a:extLst>
          </p:cNvPr>
          <p:cNvSpPr/>
          <p:nvPr/>
        </p:nvSpPr>
        <p:spPr>
          <a:xfrm>
            <a:off x="6888213" y="1352763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F2A074-8E49-4BDD-916F-2F27C739308B}"/>
              </a:ext>
            </a:extLst>
          </p:cNvPr>
          <p:cNvSpPr/>
          <p:nvPr/>
        </p:nvSpPr>
        <p:spPr>
          <a:xfrm>
            <a:off x="7157628" y="1352762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4245325-2A36-416A-9CB6-ED7794B1BE7C}"/>
              </a:ext>
            </a:extLst>
          </p:cNvPr>
          <p:cNvSpPr/>
          <p:nvPr/>
        </p:nvSpPr>
        <p:spPr>
          <a:xfrm>
            <a:off x="6618799" y="1622178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647897F-379E-40D9-ACCC-FCE33AE545C1}"/>
              </a:ext>
            </a:extLst>
          </p:cNvPr>
          <p:cNvSpPr/>
          <p:nvPr/>
        </p:nvSpPr>
        <p:spPr>
          <a:xfrm>
            <a:off x="6888213" y="1622177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39D0F25-921F-4D23-80E1-860138F71459}"/>
              </a:ext>
            </a:extLst>
          </p:cNvPr>
          <p:cNvSpPr/>
          <p:nvPr/>
        </p:nvSpPr>
        <p:spPr>
          <a:xfrm>
            <a:off x="7157628" y="1622176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1632F06-40C8-468E-807D-E6C6BF0C3152}"/>
              </a:ext>
            </a:extLst>
          </p:cNvPr>
          <p:cNvSpPr/>
          <p:nvPr/>
        </p:nvSpPr>
        <p:spPr>
          <a:xfrm>
            <a:off x="7654345" y="1094159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CDB58BD-0EC7-4038-A8F7-5BF5193B9C99}"/>
              </a:ext>
            </a:extLst>
          </p:cNvPr>
          <p:cNvSpPr/>
          <p:nvPr/>
        </p:nvSpPr>
        <p:spPr>
          <a:xfrm>
            <a:off x="7923759" y="1094159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BC09E0-B483-4054-80C9-C376B62985EE}"/>
              </a:ext>
            </a:extLst>
          </p:cNvPr>
          <p:cNvSpPr/>
          <p:nvPr/>
        </p:nvSpPr>
        <p:spPr>
          <a:xfrm>
            <a:off x="8193174" y="1094158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606593F-BE90-445F-95DD-A00B6C20CBF5}"/>
              </a:ext>
            </a:extLst>
          </p:cNvPr>
          <p:cNvSpPr/>
          <p:nvPr/>
        </p:nvSpPr>
        <p:spPr>
          <a:xfrm>
            <a:off x="7654345" y="1363574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8CF7C40-A310-4D5D-9D39-163A4423F503}"/>
              </a:ext>
            </a:extLst>
          </p:cNvPr>
          <p:cNvSpPr/>
          <p:nvPr/>
        </p:nvSpPr>
        <p:spPr>
          <a:xfrm>
            <a:off x="7923759" y="1363573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42761E8-9D4C-4E7E-9409-49256B7DFEDF}"/>
              </a:ext>
            </a:extLst>
          </p:cNvPr>
          <p:cNvSpPr/>
          <p:nvPr/>
        </p:nvSpPr>
        <p:spPr>
          <a:xfrm>
            <a:off x="8193174" y="1363572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44D928A-BB26-44EA-B570-1C3BD0BE7FC6}"/>
              </a:ext>
            </a:extLst>
          </p:cNvPr>
          <p:cNvSpPr/>
          <p:nvPr/>
        </p:nvSpPr>
        <p:spPr>
          <a:xfrm>
            <a:off x="7654345" y="1632988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1329B84-6460-4397-871E-209AB5E28F14}"/>
              </a:ext>
            </a:extLst>
          </p:cNvPr>
          <p:cNvSpPr/>
          <p:nvPr/>
        </p:nvSpPr>
        <p:spPr>
          <a:xfrm>
            <a:off x="7923759" y="1632987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D01E5FB-E762-42D2-8661-3ED441CF17F4}"/>
              </a:ext>
            </a:extLst>
          </p:cNvPr>
          <p:cNvSpPr/>
          <p:nvPr/>
        </p:nvSpPr>
        <p:spPr>
          <a:xfrm>
            <a:off x="8193174" y="1632986"/>
            <a:ext cx="269414" cy="269414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F1DC05F-C58E-42CB-A4FC-1EF39FE5027A}"/>
              </a:ext>
            </a:extLst>
          </p:cNvPr>
          <p:cNvSpPr txBox="1"/>
          <p:nvPr/>
        </p:nvSpPr>
        <p:spPr>
          <a:xfrm>
            <a:off x="7586549" y="1065596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31C539C-E9BA-4F51-949A-95A0F3250F26}"/>
              </a:ext>
            </a:extLst>
          </p:cNvPr>
          <p:cNvSpPr txBox="1"/>
          <p:nvPr/>
        </p:nvSpPr>
        <p:spPr>
          <a:xfrm>
            <a:off x="8125082" y="1592880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310F513-732A-4F63-9153-C73D929C376D}"/>
              </a:ext>
            </a:extLst>
          </p:cNvPr>
          <p:cNvSpPr txBox="1"/>
          <p:nvPr/>
        </p:nvSpPr>
        <p:spPr>
          <a:xfrm>
            <a:off x="307154" y="2655056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02B29E2-E4DF-400D-877C-1392FBD502D7}"/>
              </a:ext>
            </a:extLst>
          </p:cNvPr>
          <p:cNvSpPr txBox="1"/>
          <p:nvPr/>
        </p:nvSpPr>
        <p:spPr>
          <a:xfrm>
            <a:off x="327993" y="2154807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F7028-8424-4BB5-937E-350A118082EA}"/>
              </a:ext>
            </a:extLst>
          </p:cNvPr>
          <p:cNvSpPr/>
          <p:nvPr/>
        </p:nvSpPr>
        <p:spPr>
          <a:xfrm>
            <a:off x="307154" y="3325795"/>
            <a:ext cx="9775959" cy="794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346AB0B-233C-444A-B42F-AFF7ADA32B0E}"/>
              </a:ext>
            </a:extLst>
          </p:cNvPr>
          <p:cNvSpPr/>
          <p:nvPr/>
        </p:nvSpPr>
        <p:spPr>
          <a:xfrm>
            <a:off x="307154" y="4111553"/>
            <a:ext cx="9775959" cy="794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CFBC94F-0F82-42C2-80F0-22F0B76CC553}"/>
              </a:ext>
            </a:extLst>
          </p:cNvPr>
          <p:cNvSpPr/>
          <p:nvPr/>
        </p:nvSpPr>
        <p:spPr>
          <a:xfrm>
            <a:off x="307154" y="4885498"/>
            <a:ext cx="9775959" cy="79474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0FFF42-3E49-4C88-9B00-F321CEB653F1}"/>
              </a:ext>
            </a:extLst>
          </p:cNvPr>
          <p:cNvSpPr/>
          <p:nvPr/>
        </p:nvSpPr>
        <p:spPr>
          <a:xfrm>
            <a:off x="357875" y="3373958"/>
            <a:ext cx="3222917" cy="69889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B73FE80-8B73-4A28-8750-6DD4BA6DB450}"/>
              </a:ext>
            </a:extLst>
          </p:cNvPr>
          <p:cNvSpPr/>
          <p:nvPr/>
        </p:nvSpPr>
        <p:spPr>
          <a:xfrm>
            <a:off x="3580792" y="3373958"/>
            <a:ext cx="3222917" cy="69889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1DB3CFF-8ABE-463A-9A7C-E8B65E9FBC93}"/>
              </a:ext>
            </a:extLst>
          </p:cNvPr>
          <p:cNvSpPr/>
          <p:nvPr/>
        </p:nvSpPr>
        <p:spPr>
          <a:xfrm>
            <a:off x="6803708" y="3373958"/>
            <a:ext cx="3222917" cy="69889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605CC3F-8800-4C7D-9E13-A63E3CA6635F}"/>
              </a:ext>
            </a:extLst>
          </p:cNvPr>
          <p:cNvSpPr/>
          <p:nvPr/>
        </p:nvSpPr>
        <p:spPr>
          <a:xfrm>
            <a:off x="414363" y="3429001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7518ED8-E2DA-4204-AA3B-D9A182A0DEDA}"/>
              </a:ext>
            </a:extLst>
          </p:cNvPr>
          <p:cNvSpPr/>
          <p:nvPr/>
        </p:nvSpPr>
        <p:spPr>
          <a:xfrm>
            <a:off x="1451010" y="3429001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4D2DBAE-3D2E-4104-A43F-26FAD7C7EF9A}"/>
              </a:ext>
            </a:extLst>
          </p:cNvPr>
          <p:cNvSpPr/>
          <p:nvPr/>
        </p:nvSpPr>
        <p:spPr>
          <a:xfrm>
            <a:off x="2487657" y="3429001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0D6CCF4-B086-4D32-9F7A-F3E93A61B490}"/>
              </a:ext>
            </a:extLst>
          </p:cNvPr>
          <p:cNvSpPr/>
          <p:nvPr/>
        </p:nvSpPr>
        <p:spPr>
          <a:xfrm>
            <a:off x="470851" y="3479644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BC2835A-DBA3-4C01-83FF-1C3E67A927AE}"/>
              </a:ext>
            </a:extLst>
          </p:cNvPr>
          <p:cNvSpPr/>
          <p:nvPr/>
        </p:nvSpPr>
        <p:spPr>
          <a:xfrm>
            <a:off x="932687" y="3479644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02A4162-C1B4-49A9-A693-6ABCE255B942}"/>
              </a:ext>
            </a:extLst>
          </p:cNvPr>
          <p:cNvSpPr/>
          <p:nvPr/>
        </p:nvSpPr>
        <p:spPr>
          <a:xfrm>
            <a:off x="1502447" y="3476186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B50E21A-0C05-4BFF-9A5A-722C106AF24C}"/>
              </a:ext>
            </a:extLst>
          </p:cNvPr>
          <p:cNvSpPr/>
          <p:nvPr/>
        </p:nvSpPr>
        <p:spPr>
          <a:xfrm>
            <a:off x="1964283" y="3476186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2DFA98C-220E-4E51-BBE1-F4BD72E9EBFF}"/>
              </a:ext>
            </a:extLst>
          </p:cNvPr>
          <p:cNvSpPr/>
          <p:nvPr/>
        </p:nvSpPr>
        <p:spPr>
          <a:xfrm>
            <a:off x="2534043" y="3472728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FE53D80-0BE9-498D-B4BF-2DCA64F4C921}"/>
              </a:ext>
            </a:extLst>
          </p:cNvPr>
          <p:cNvSpPr/>
          <p:nvPr/>
        </p:nvSpPr>
        <p:spPr>
          <a:xfrm>
            <a:off x="2995879" y="3472728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12B2815-EA9B-4545-807B-78C4A54AA6E9}"/>
              </a:ext>
            </a:extLst>
          </p:cNvPr>
          <p:cNvSpPr/>
          <p:nvPr/>
        </p:nvSpPr>
        <p:spPr>
          <a:xfrm>
            <a:off x="3637279" y="3417870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10F2EF6-A095-4833-8EE9-78828B1ABC8F}"/>
              </a:ext>
            </a:extLst>
          </p:cNvPr>
          <p:cNvSpPr/>
          <p:nvPr/>
        </p:nvSpPr>
        <p:spPr>
          <a:xfrm>
            <a:off x="4673926" y="3417870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2EA04F-C366-40BE-B814-1766B16C1272}"/>
              </a:ext>
            </a:extLst>
          </p:cNvPr>
          <p:cNvSpPr/>
          <p:nvPr/>
        </p:nvSpPr>
        <p:spPr>
          <a:xfrm>
            <a:off x="5710573" y="3417870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6005BCC-5A7E-47A0-9BDD-346EC4C1CBDB}"/>
              </a:ext>
            </a:extLst>
          </p:cNvPr>
          <p:cNvSpPr/>
          <p:nvPr/>
        </p:nvSpPr>
        <p:spPr>
          <a:xfrm>
            <a:off x="3693767" y="3468513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1DC128-BAF2-4205-9FBF-0BE229B15943}"/>
              </a:ext>
            </a:extLst>
          </p:cNvPr>
          <p:cNvSpPr/>
          <p:nvPr/>
        </p:nvSpPr>
        <p:spPr>
          <a:xfrm>
            <a:off x="4155603" y="3468513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0D0D0F3-4B5A-4ECB-96A0-B8F43860810F}"/>
              </a:ext>
            </a:extLst>
          </p:cNvPr>
          <p:cNvSpPr/>
          <p:nvPr/>
        </p:nvSpPr>
        <p:spPr>
          <a:xfrm>
            <a:off x="4725363" y="3465055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91C1EB9-BAB6-4BA4-9E7F-861A6A2C2ACA}"/>
              </a:ext>
            </a:extLst>
          </p:cNvPr>
          <p:cNvSpPr/>
          <p:nvPr/>
        </p:nvSpPr>
        <p:spPr>
          <a:xfrm>
            <a:off x="5187199" y="3465055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FBA2348-5BA3-4DBF-9277-48C58F444BF9}"/>
              </a:ext>
            </a:extLst>
          </p:cNvPr>
          <p:cNvSpPr/>
          <p:nvPr/>
        </p:nvSpPr>
        <p:spPr>
          <a:xfrm>
            <a:off x="5756959" y="3461597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370BB8B-033C-4560-8D6D-A776269315F3}"/>
              </a:ext>
            </a:extLst>
          </p:cNvPr>
          <p:cNvSpPr/>
          <p:nvPr/>
        </p:nvSpPr>
        <p:spPr>
          <a:xfrm>
            <a:off x="6218795" y="3461597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D132FDA-BEAE-44D7-812E-51BE307EA7A2}"/>
              </a:ext>
            </a:extLst>
          </p:cNvPr>
          <p:cNvSpPr/>
          <p:nvPr/>
        </p:nvSpPr>
        <p:spPr>
          <a:xfrm>
            <a:off x="6860196" y="3424026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8B9B99F-52FF-4EFF-B0BB-A83994EE1D19}"/>
              </a:ext>
            </a:extLst>
          </p:cNvPr>
          <p:cNvSpPr/>
          <p:nvPr/>
        </p:nvSpPr>
        <p:spPr>
          <a:xfrm>
            <a:off x="7896843" y="3424026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318A544-10B4-4831-810E-5DD622240D1A}"/>
              </a:ext>
            </a:extLst>
          </p:cNvPr>
          <p:cNvSpPr/>
          <p:nvPr/>
        </p:nvSpPr>
        <p:spPr>
          <a:xfrm>
            <a:off x="8933490" y="3424026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FAB12B1-BB89-49BD-967F-1FB3A4B94967}"/>
              </a:ext>
            </a:extLst>
          </p:cNvPr>
          <p:cNvSpPr/>
          <p:nvPr/>
        </p:nvSpPr>
        <p:spPr>
          <a:xfrm>
            <a:off x="6916684" y="3474669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14F198D-FC00-4A3D-A1F5-22C759439832}"/>
              </a:ext>
            </a:extLst>
          </p:cNvPr>
          <p:cNvSpPr/>
          <p:nvPr/>
        </p:nvSpPr>
        <p:spPr>
          <a:xfrm>
            <a:off x="7378520" y="3474669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94AC384-0E04-4CB8-B7B0-94F5A48D4435}"/>
              </a:ext>
            </a:extLst>
          </p:cNvPr>
          <p:cNvSpPr/>
          <p:nvPr/>
        </p:nvSpPr>
        <p:spPr>
          <a:xfrm>
            <a:off x="7948280" y="3471211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C42194D-8610-4266-B0CE-D5786E1D5D05}"/>
              </a:ext>
            </a:extLst>
          </p:cNvPr>
          <p:cNvSpPr/>
          <p:nvPr/>
        </p:nvSpPr>
        <p:spPr>
          <a:xfrm>
            <a:off x="8410116" y="3471211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94F34B0-7F6D-4C54-93B5-748936BB6384}"/>
              </a:ext>
            </a:extLst>
          </p:cNvPr>
          <p:cNvSpPr/>
          <p:nvPr/>
        </p:nvSpPr>
        <p:spPr>
          <a:xfrm>
            <a:off x="8979876" y="3467753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677F84E-BF4A-4741-BDF9-D94DCAF613E3}"/>
              </a:ext>
            </a:extLst>
          </p:cNvPr>
          <p:cNvSpPr/>
          <p:nvPr/>
        </p:nvSpPr>
        <p:spPr>
          <a:xfrm>
            <a:off x="9441712" y="3467753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7E13A64-116F-46BD-A3DD-9361B2E2C311}"/>
              </a:ext>
            </a:extLst>
          </p:cNvPr>
          <p:cNvSpPr/>
          <p:nvPr/>
        </p:nvSpPr>
        <p:spPr>
          <a:xfrm>
            <a:off x="352824" y="4140566"/>
            <a:ext cx="3222917" cy="69889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44005A3-837A-4692-9A04-491B5F86E359}"/>
              </a:ext>
            </a:extLst>
          </p:cNvPr>
          <p:cNvSpPr/>
          <p:nvPr/>
        </p:nvSpPr>
        <p:spPr>
          <a:xfrm>
            <a:off x="3575741" y="4140566"/>
            <a:ext cx="3222917" cy="69889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D9A641-3AAB-450B-A2D1-6F4DAA400025}"/>
              </a:ext>
            </a:extLst>
          </p:cNvPr>
          <p:cNvSpPr/>
          <p:nvPr/>
        </p:nvSpPr>
        <p:spPr>
          <a:xfrm>
            <a:off x="6798657" y="4140566"/>
            <a:ext cx="3222917" cy="69889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7608608-AC07-4BE8-AFD0-5BACCFA3C064}"/>
              </a:ext>
            </a:extLst>
          </p:cNvPr>
          <p:cNvSpPr/>
          <p:nvPr/>
        </p:nvSpPr>
        <p:spPr>
          <a:xfrm>
            <a:off x="409312" y="4195609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0AD5A30-91BC-4174-8C02-533743250055}"/>
              </a:ext>
            </a:extLst>
          </p:cNvPr>
          <p:cNvSpPr/>
          <p:nvPr/>
        </p:nvSpPr>
        <p:spPr>
          <a:xfrm>
            <a:off x="1445959" y="4195609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5CA1541-DE16-4AFE-A27D-BA156FC8D674}"/>
              </a:ext>
            </a:extLst>
          </p:cNvPr>
          <p:cNvSpPr/>
          <p:nvPr/>
        </p:nvSpPr>
        <p:spPr>
          <a:xfrm>
            <a:off x="2482606" y="4195609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7CAA769-67A0-4365-B001-5AD123C7DBD2}"/>
              </a:ext>
            </a:extLst>
          </p:cNvPr>
          <p:cNvSpPr/>
          <p:nvPr/>
        </p:nvSpPr>
        <p:spPr>
          <a:xfrm>
            <a:off x="465800" y="4246252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3F6D17E-BED4-47B2-A269-822733E4AAA1}"/>
              </a:ext>
            </a:extLst>
          </p:cNvPr>
          <p:cNvSpPr/>
          <p:nvPr/>
        </p:nvSpPr>
        <p:spPr>
          <a:xfrm>
            <a:off x="927636" y="4246252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B7477A1-3E05-4262-AFBA-0B374459F84A}"/>
              </a:ext>
            </a:extLst>
          </p:cNvPr>
          <p:cNvSpPr/>
          <p:nvPr/>
        </p:nvSpPr>
        <p:spPr>
          <a:xfrm>
            <a:off x="1497396" y="4242794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ACD90A6-D7B7-4DEB-A764-529145B2B6F0}"/>
              </a:ext>
            </a:extLst>
          </p:cNvPr>
          <p:cNvSpPr/>
          <p:nvPr/>
        </p:nvSpPr>
        <p:spPr>
          <a:xfrm>
            <a:off x="1959232" y="4242794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4F4FCD-1F9B-4841-A487-C0415F41EB29}"/>
              </a:ext>
            </a:extLst>
          </p:cNvPr>
          <p:cNvSpPr/>
          <p:nvPr/>
        </p:nvSpPr>
        <p:spPr>
          <a:xfrm>
            <a:off x="2528992" y="4239336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1DE3496-164A-490B-9695-FBBDF0713D56}"/>
              </a:ext>
            </a:extLst>
          </p:cNvPr>
          <p:cNvSpPr/>
          <p:nvPr/>
        </p:nvSpPr>
        <p:spPr>
          <a:xfrm>
            <a:off x="2990828" y="4239336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D041A8DD-7B97-408E-8C0F-184245E8FDE5}"/>
              </a:ext>
            </a:extLst>
          </p:cNvPr>
          <p:cNvSpPr/>
          <p:nvPr/>
        </p:nvSpPr>
        <p:spPr>
          <a:xfrm>
            <a:off x="3632228" y="4184478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48FF207-D58F-4E08-85B5-4DD035894C83}"/>
              </a:ext>
            </a:extLst>
          </p:cNvPr>
          <p:cNvSpPr/>
          <p:nvPr/>
        </p:nvSpPr>
        <p:spPr>
          <a:xfrm>
            <a:off x="4668875" y="4184478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6E7303FD-A5A5-49AF-95F8-8D3DDF2C50BD}"/>
              </a:ext>
            </a:extLst>
          </p:cNvPr>
          <p:cNvSpPr/>
          <p:nvPr/>
        </p:nvSpPr>
        <p:spPr>
          <a:xfrm>
            <a:off x="5705522" y="4184478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AC0A4B5-17A0-4B12-98BB-B6F5DCDBC799}"/>
              </a:ext>
            </a:extLst>
          </p:cNvPr>
          <p:cNvSpPr/>
          <p:nvPr/>
        </p:nvSpPr>
        <p:spPr>
          <a:xfrm>
            <a:off x="3688716" y="4235121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59F9F5F-95C8-4827-B674-92AEA077323B}"/>
              </a:ext>
            </a:extLst>
          </p:cNvPr>
          <p:cNvSpPr/>
          <p:nvPr/>
        </p:nvSpPr>
        <p:spPr>
          <a:xfrm>
            <a:off x="4150552" y="4235121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7B7BEB60-E2F0-4A5A-8188-55254BB134EC}"/>
              </a:ext>
            </a:extLst>
          </p:cNvPr>
          <p:cNvSpPr/>
          <p:nvPr/>
        </p:nvSpPr>
        <p:spPr>
          <a:xfrm>
            <a:off x="4720312" y="4231663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FD3BB1E-A1A9-4F3F-A208-6595030C7F7D}"/>
              </a:ext>
            </a:extLst>
          </p:cNvPr>
          <p:cNvSpPr/>
          <p:nvPr/>
        </p:nvSpPr>
        <p:spPr>
          <a:xfrm>
            <a:off x="5182148" y="4231663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50F7618-A2EE-40F8-BC5C-A8A949471077}"/>
              </a:ext>
            </a:extLst>
          </p:cNvPr>
          <p:cNvSpPr/>
          <p:nvPr/>
        </p:nvSpPr>
        <p:spPr>
          <a:xfrm>
            <a:off x="5751908" y="4228205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4BEC30B6-77C8-4DFB-9D85-A7FBC443C3E3}"/>
              </a:ext>
            </a:extLst>
          </p:cNvPr>
          <p:cNvSpPr/>
          <p:nvPr/>
        </p:nvSpPr>
        <p:spPr>
          <a:xfrm>
            <a:off x="6213744" y="4228205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1E73ED9-D62B-493E-9CD6-E4DB464A3964}"/>
              </a:ext>
            </a:extLst>
          </p:cNvPr>
          <p:cNvSpPr/>
          <p:nvPr/>
        </p:nvSpPr>
        <p:spPr>
          <a:xfrm>
            <a:off x="6855145" y="4190634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B61887B-5313-4FBC-ADC3-946A102546DB}"/>
              </a:ext>
            </a:extLst>
          </p:cNvPr>
          <p:cNvSpPr/>
          <p:nvPr/>
        </p:nvSpPr>
        <p:spPr>
          <a:xfrm>
            <a:off x="7891792" y="4190634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20FDFD1-0043-4225-AE8F-2880755FE9CB}"/>
              </a:ext>
            </a:extLst>
          </p:cNvPr>
          <p:cNvSpPr/>
          <p:nvPr/>
        </p:nvSpPr>
        <p:spPr>
          <a:xfrm>
            <a:off x="8928439" y="4190634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5CEB4E2-7DCF-48A1-B79A-EA88DBD0BA6D}"/>
              </a:ext>
            </a:extLst>
          </p:cNvPr>
          <p:cNvSpPr/>
          <p:nvPr/>
        </p:nvSpPr>
        <p:spPr>
          <a:xfrm>
            <a:off x="6911633" y="4241277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031BE4E-A2BF-4731-A242-050CBB4D836A}"/>
              </a:ext>
            </a:extLst>
          </p:cNvPr>
          <p:cNvSpPr/>
          <p:nvPr/>
        </p:nvSpPr>
        <p:spPr>
          <a:xfrm>
            <a:off x="7373469" y="4241277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3B7E4AB-0125-4A98-B3F8-503E8F0FE18B}"/>
              </a:ext>
            </a:extLst>
          </p:cNvPr>
          <p:cNvSpPr/>
          <p:nvPr/>
        </p:nvSpPr>
        <p:spPr>
          <a:xfrm>
            <a:off x="7943229" y="4237819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219915F-5A54-417A-8308-07023AF1A988}"/>
              </a:ext>
            </a:extLst>
          </p:cNvPr>
          <p:cNvSpPr/>
          <p:nvPr/>
        </p:nvSpPr>
        <p:spPr>
          <a:xfrm>
            <a:off x="8405065" y="4237819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54ECDAB-D1A0-4F00-995B-2DA384E40588}"/>
              </a:ext>
            </a:extLst>
          </p:cNvPr>
          <p:cNvSpPr/>
          <p:nvPr/>
        </p:nvSpPr>
        <p:spPr>
          <a:xfrm>
            <a:off x="8974825" y="4234361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185CD08-2A8A-4FD0-B312-ED2B3CFCE433}"/>
              </a:ext>
            </a:extLst>
          </p:cNvPr>
          <p:cNvSpPr/>
          <p:nvPr/>
        </p:nvSpPr>
        <p:spPr>
          <a:xfrm>
            <a:off x="9436661" y="4234361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710CCB5-18BB-47C3-9475-FB89D029BD7F}"/>
              </a:ext>
            </a:extLst>
          </p:cNvPr>
          <p:cNvSpPr/>
          <p:nvPr/>
        </p:nvSpPr>
        <p:spPr>
          <a:xfrm>
            <a:off x="347773" y="4928360"/>
            <a:ext cx="3222917" cy="69889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38B6F54-7363-42DC-ADAB-740EEB1F4DCA}"/>
              </a:ext>
            </a:extLst>
          </p:cNvPr>
          <p:cNvSpPr/>
          <p:nvPr/>
        </p:nvSpPr>
        <p:spPr>
          <a:xfrm>
            <a:off x="3570690" y="4928360"/>
            <a:ext cx="3222917" cy="69889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89DACCE-B824-4365-BBAC-C69061FA49F8}"/>
              </a:ext>
            </a:extLst>
          </p:cNvPr>
          <p:cNvSpPr/>
          <p:nvPr/>
        </p:nvSpPr>
        <p:spPr>
          <a:xfrm>
            <a:off x="6793606" y="4928360"/>
            <a:ext cx="3222917" cy="69889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1B98885-16A6-4692-8E77-E507DB7CFF6E}"/>
              </a:ext>
            </a:extLst>
          </p:cNvPr>
          <p:cNvSpPr/>
          <p:nvPr/>
        </p:nvSpPr>
        <p:spPr>
          <a:xfrm>
            <a:off x="404261" y="4983403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FC2FA78-24B4-425B-B03B-084E6D72584C}"/>
              </a:ext>
            </a:extLst>
          </p:cNvPr>
          <p:cNvSpPr/>
          <p:nvPr/>
        </p:nvSpPr>
        <p:spPr>
          <a:xfrm>
            <a:off x="1440908" y="4983403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FE31E02-F0C7-40D8-8CDC-60733A94D944}"/>
              </a:ext>
            </a:extLst>
          </p:cNvPr>
          <p:cNvSpPr/>
          <p:nvPr/>
        </p:nvSpPr>
        <p:spPr>
          <a:xfrm>
            <a:off x="2477555" y="4983403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FDDE9E41-9920-4C5B-989F-EE47A09A4976}"/>
              </a:ext>
            </a:extLst>
          </p:cNvPr>
          <p:cNvSpPr/>
          <p:nvPr/>
        </p:nvSpPr>
        <p:spPr>
          <a:xfrm>
            <a:off x="460749" y="5034046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E1778CF-34CA-48D9-A2B0-0573764D4464}"/>
              </a:ext>
            </a:extLst>
          </p:cNvPr>
          <p:cNvSpPr/>
          <p:nvPr/>
        </p:nvSpPr>
        <p:spPr>
          <a:xfrm>
            <a:off x="922585" y="5034046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B3703A4-1732-4A22-99C5-942C2DEBA272}"/>
              </a:ext>
            </a:extLst>
          </p:cNvPr>
          <p:cNvSpPr/>
          <p:nvPr/>
        </p:nvSpPr>
        <p:spPr>
          <a:xfrm>
            <a:off x="1492345" y="5030588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8CB25B3E-0EFA-40B3-BB95-9942C7AA482A}"/>
              </a:ext>
            </a:extLst>
          </p:cNvPr>
          <p:cNvSpPr/>
          <p:nvPr/>
        </p:nvSpPr>
        <p:spPr>
          <a:xfrm>
            <a:off x="1954181" y="5030588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9F6443D-DD18-4331-A178-850254DCD7D0}"/>
              </a:ext>
            </a:extLst>
          </p:cNvPr>
          <p:cNvSpPr/>
          <p:nvPr/>
        </p:nvSpPr>
        <p:spPr>
          <a:xfrm>
            <a:off x="2523941" y="5027130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D449459D-3380-4A4D-B218-49B8C33272A1}"/>
              </a:ext>
            </a:extLst>
          </p:cNvPr>
          <p:cNvSpPr/>
          <p:nvPr/>
        </p:nvSpPr>
        <p:spPr>
          <a:xfrm>
            <a:off x="2985777" y="5027130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C0F7BA8-3D4E-48AE-9D70-8D83D5565ECE}"/>
              </a:ext>
            </a:extLst>
          </p:cNvPr>
          <p:cNvSpPr/>
          <p:nvPr/>
        </p:nvSpPr>
        <p:spPr>
          <a:xfrm>
            <a:off x="3627177" y="4972272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49AF2A1D-1A5F-43A8-9F0B-9126887D563D}"/>
              </a:ext>
            </a:extLst>
          </p:cNvPr>
          <p:cNvSpPr/>
          <p:nvPr/>
        </p:nvSpPr>
        <p:spPr>
          <a:xfrm>
            <a:off x="4663824" y="4972272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014EDBA-8054-41EB-B5BA-49A06B93E38E}"/>
              </a:ext>
            </a:extLst>
          </p:cNvPr>
          <p:cNvSpPr/>
          <p:nvPr/>
        </p:nvSpPr>
        <p:spPr>
          <a:xfrm>
            <a:off x="5700471" y="4972272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56318EC-923D-4783-B90C-BF05E35D2155}"/>
              </a:ext>
            </a:extLst>
          </p:cNvPr>
          <p:cNvSpPr/>
          <p:nvPr/>
        </p:nvSpPr>
        <p:spPr>
          <a:xfrm>
            <a:off x="3683665" y="5022915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17A32A32-5D14-44C4-A608-E53570DA1984}"/>
              </a:ext>
            </a:extLst>
          </p:cNvPr>
          <p:cNvSpPr/>
          <p:nvPr/>
        </p:nvSpPr>
        <p:spPr>
          <a:xfrm>
            <a:off x="4145501" y="5022915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0DC1BA2-DD42-42EC-9E03-CA2CE8AEFAD1}"/>
              </a:ext>
            </a:extLst>
          </p:cNvPr>
          <p:cNvSpPr/>
          <p:nvPr/>
        </p:nvSpPr>
        <p:spPr>
          <a:xfrm>
            <a:off x="4715261" y="5019457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D77044F-FFB2-4077-B886-17CCDBBA41B9}"/>
              </a:ext>
            </a:extLst>
          </p:cNvPr>
          <p:cNvSpPr/>
          <p:nvPr/>
        </p:nvSpPr>
        <p:spPr>
          <a:xfrm>
            <a:off x="5177097" y="5019457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78990D1-6BBA-425A-9023-32CBB4F652A4}"/>
              </a:ext>
            </a:extLst>
          </p:cNvPr>
          <p:cNvSpPr/>
          <p:nvPr/>
        </p:nvSpPr>
        <p:spPr>
          <a:xfrm>
            <a:off x="5746857" y="5015999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755A744-DC55-49B5-AEF5-F06A923252E3}"/>
              </a:ext>
            </a:extLst>
          </p:cNvPr>
          <p:cNvSpPr/>
          <p:nvPr/>
        </p:nvSpPr>
        <p:spPr>
          <a:xfrm>
            <a:off x="6208693" y="5015999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DECF53C-9D1E-467D-A115-CBE326A5E984}"/>
              </a:ext>
            </a:extLst>
          </p:cNvPr>
          <p:cNvSpPr/>
          <p:nvPr/>
        </p:nvSpPr>
        <p:spPr>
          <a:xfrm>
            <a:off x="6850094" y="4978428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3DDA7EC2-F76A-450C-A2F7-165436FDCB9D}"/>
              </a:ext>
            </a:extLst>
          </p:cNvPr>
          <p:cNvSpPr/>
          <p:nvPr/>
        </p:nvSpPr>
        <p:spPr>
          <a:xfrm>
            <a:off x="7886741" y="4978428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F77093DA-504E-4236-959B-C4634AE923F9}"/>
              </a:ext>
            </a:extLst>
          </p:cNvPr>
          <p:cNvSpPr/>
          <p:nvPr/>
        </p:nvSpPr>
        <p:spPr>
          <a:xfrm>
            <a:off x="8923388" y="4978428"/>
            <a:ext cx="1036647" cy="61009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98E9283B-94FD-44C8-AB76-E37847643A01}"/>
              </a:ext>
            </a:extLst>
          </p:cNvPr>
          <p:cNvSpPr/>
          <p:nvPr/>
        </p:nvSpPr>
        <p:spPr>
          <a:xfrm>
            <a:off x="6906582" y="5029071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D471D6A-CB96-494D-B0FA-37B1BA9BEE5B}"/>
              </a:ext>
            </a:extLst>
          </p:cNvPr>
          <p:cNvSpPr/>
          <p:nvPr/>
        </p:nvSpPr>
        <p:spPr>
          <a:xfrm>
            <a:off x="7368418" y="5029071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1B03732-A838-4BFF-A971-9CC5E06B4FAD}"/>
              </a:ext>
            </a:extLst>
          </p:cNvPr>
          <p:cNvSpPr/>
          <p:nvPr/>
        </p:nvSpPr>
        <p:spPr>
          <a:xfrm>
            <a:off x="7938178" y="5025613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CC15FA6-BBB0-41E4-81E1-2CD66D69BBCB}"/>
              </a:ext>
            </a:extLst>
          </p:cNvPr>
          <p:cNvSpPr/>
          <p:nvPr/>
        </p:nvSpPr>
        <p:spPr>
          <a:xfrm>
            <a:off x="8400014" y="5025613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F6A803E-C3B7-4D10-AB57-DC8733C3B433}"/>
              </a:ext>
            </a:extLst>
          </p:cNvPr>
          <p:cNvSpPr/>
          <p:nvPr/>
        </p:nvSpPr>
        <p:spPr>
          <a:xfrm>
            <a:off x="8969774" y="5022155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1138989C-A598-4130-9910-D704C76F2691}"/>
              </a:ext>
            </a:extLst>
          </p:cNvPr>
          <p:cNvSpPr/>
          <p:nvPr/>
        </p:nvSpPr>
        <p:spPr>
          <a:xfrm>
            <a:off x="9431610" y="5022155"/>
            <a:ext cx="461836" cy="52747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AFB72-2C23-4A86-BF28-34D47CBC5A3C}"/>
              </a:ext>
            </a:extLst>
          </p:cNvPr>
          <p:cNvSpPr txBox="1"/>
          <p:nvPr/>
        </p:nvSpPr>
        <p:spPr>
          <a:xfrm>
            <a:off x="1767029" y="2179064"/>
            <a:ext cx="86004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[[[[1,1], [0,1], [-1,-1]], [[0,0], [-1,0], [0,0]], [[1,1], [0,1], [0,0]]],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[[[0,0], [-1,0], [0,0]], [[1,1], [1,1], [1,1]], [[0,0], [-1,0], [0,0]]],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[[[1,1], [1,1], [0,0]], [[0,0], [-1,0], [0,0]], [[1,1], [0,1], [-1,-1]]]]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39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497393" y="557684"/>
            <a:ext cx="3983783" cy="2942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 = tf.constant([[1, 2],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     [3, 4]])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 = tf.constant([[1, 1],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     [1, 1]])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print(tf.add(a, b), "\n")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print(tf.multiply(a, b), "\n")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print(tf.matmul(a, b), "\n")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52CDB8-AAE8-4C53-82F5-0F558DDB1938}"/>
              </a:ext>
            </a:extLst>
          </p:cNvPr>
          <p:cNvSpPr/>
          <p:nvPr/>
        </p:nvSpPr>
        <p:spPr>
          <a:xfrm>
            <a:off x="5486400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D9B648-715A-44B8-AEB7-7FF614078315}"/>
              </a:ext>
            </a:extLst>
          </p:cNvPr>
          <p:cNvSpPr/>
          <p:nvPr/>
        </p:nvSpPr>
        <p:spPr>
          <a:xfrm>
            <a:off x="5959814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F2F15E-2331-4CF5-B361-C2C3BC0D8092}"/>
              </a:ext>
            </a:extLst>
          </p:cNvPr>
          <p:cNvSpPr/>
          <p:nvPr/>
        </p:nvSpPr>
        <p:spPr>
          <a:xfrm>
            <a:off x="5486400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633166-A6DE-477E-AB99-0698A380C5BB}"/>
              </a:ext>
            </a:extLst>
          </p:cNvPr>
          <p:cNvSpPr/>
          <p:nvPr/>
        </p:nvSpPr>
        <p:spPr>
          <a:xfrm>
            <a:off x="5959814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1731D49-9F22-438B-9765-209967048372}"/>
              </a:ext>
            </a:extLst>
          </p:cNvPr>
          <p:cNvSpPr/>
          <p:nvPr/>
        </p:nvSpPr>
        <p:spPr>
          <a:xfrm>
            <a:off x="6927880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3A9118-E502-45F9-9090-8B142E681B8F}"/>
              </a:ext>
            </a:extLst>
          </p:cNvPr>
          <p:cNvSpPr/>
          <p:nvPr/>
        </p:nvSpPr>
        <p:spPr>
          <a:xfrm>
            <a:off x="7401294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725020C-957D-439E-B5F0-A21EA4C21AD1}"/>
              </a:ext>
            </a:extLst>
          </p:cNvPr>
          <p:cNvSpPr/>
          <p:nvPr/>
        </p:nvSpPr>
        <p:spPr>
          <a:xfrm>
            <a:off x="6927880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751368-93C5-4E62-B5E1-5D95FFF85309}"/>
              </a:ext>
            </a:extLst>
          </p:cNvPr>
          <p:cNvSpPr/>
          <p:nvPr/>
        </p:nvSpPr>
        <p:spPr>
          <a:xfrm>
            <a:off x="7401294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55744-4CC4-42C6-A2C5-C5ADCB3D3A04}"/>
              </a:ext>
            </a:extLst>
          </p:cNvPr>
          <p:cNvSpPr txBox="1"/>
          <p:nvPr/>
        </p:nvSpPr>
        <p:spPr>
          <a:xfrm>
            <a:off x="6543544" y="138221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A7AF7F4-7A6F-4D5A-A3E2-FA1A40CDDD8C}"/>
              </a:ext>
            </a:extLst>
          </p:cNvPr>
          <p:cNvSpPr/>
          <p:nvPr/>
        </p:nvSpPr>
        <p:spPr>
          <a:xfrm>
            <a:off x="8404987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6C0F8B-EAE0-4829-B6A0-DCFB6953984A}"/>
              </a:ext>
            </a:extLst>
          </p:cNvPr>
          <p:cNvSpPr/>
          <p:nvPr/>
        </p:nvSpPr>
        <p:spPr>
          <a:xfrm>
            <a:off x="8878401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3C4A6B8-6F25-4E2D-927D-72E1224609CD}"/>
              </a:ext>
            </a:extLst>
          </p:cNvPr>
          <p:cNvSpPr/>
          <p:nvPr/>
        </p:nvSpPr>
        <p:spPr>
          <a:xfrm>
            <a:off x="8404987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01BFA3C-9035-4F8D-860E-F928D9D065C0}"/>
              </a:ext>
            </a:extLst>
          </p:cNvPr>
          <p:cNvSpPr/>
          <p:nvPr/>
        </p:nvSpPr>
        <p:spPr>
          <a:xfrm>
            <a:off x="8878401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29BF75-2093-49D3-B43B-9AA07B5250C1}"/>
              </a:ext>
            </a:extLst>
          </p:cNvPr>
          <p:cNvSpPr txBox="1"/>
          <p:nvPr/>
        </p:nvSpPr>
        <p:spPr>
          <a:xfrm>
            <a:off x="7955763" y="138221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45F9701-E63F-4AA0-8FED-BEC59DC1F5DE}"/>
              </a:ext>
            </a:extLst>
          </p:cNvPr>
          <p:cNvSpPr/>
          <p:nvPr/>
        </p:nvSpPr>
        <p:spPr>
          <a:xfrm>
            <a:off x="5486400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B1BE6A-0544-46B3-8B6A-08AED189C3B6}"/>
              </a:ext>
            </a:extLst>
          </p:cNvPr>
          <p:cNvSpPr/>
          <p:nvPr/>
        </p:nvSpPr>
        <p:spPr>
          <a:xfrm>
            <a:off x="5959814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6EC1D46-5F56-497A-A4A6-A212E8DB603B}"/>
              </a:ext>
            </a:extLst>
          </p:cNvPr>
          <p:cNvSpPr/>
          <p:nvPr/>
        </p:nvSpPr>
        <p:spPr>
          <a:xfrm>
            <a:off x="5486400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A99B4A-11D0-44FB-AFEC-F4A9A70BABCE}"/>
              </a:ext>
            </a:extLst>
          </p:cNvPr>
          <p:cNvSpPr/>
          <p:nvPr/>
        </p:nvSpPr>
        <p:spPr>
          <a:xfrm>
            <a:off x="5959814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8F8D05A-A1E9-4468-A9F6-05F3F29D3540}"/>
              </a:ext>
            </a:extLst>
          </p:cNvPr>
          <p:cNvSpPr/>
          <p:nvPr/>
        </p:nvSpPr>
        <p:spPr>
          <a:xfrm>
            <a:off x="6927880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345F21-9ABB-410A-B011-420B7C0D0030}"/>
              </a:ext>
            </a:extLst>
          </p:cNvPr>
          <p:cNvSpPr/>
          <p:nvPr/>
        </p:nvSpPr>
        <p:spPr>
          <a:xfrm>
            <a:off x="7401294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2014274-73EF-4434-A31D-D8595FCE9628}"/>
              </a:ext>
            </a:extLst>
          </p:cNvPr>
          <p:cNvSpPr/>
          <p:nvPr/>
        </p:nvSpPr>
        <p:spPr>
          <a:xfrm>
            <a:off x="6927880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A5892D2-BEEC-4A32-AA75-338D6DF05854}"/>
              </a:ext>
            </a:extLst>
          </p:cNvPr>
          <p:cNvSpPr/>
          <p:nvPr/>
        </p:nvSpPr>
        <p:spPr>
          <a:xfrm>
            <a:off x="7401294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426484-DCD5-43A1-B115-1FB5961C14AC}"/>
              </a:ext>
            </a:extLst>
          </p:cNvPr>
          <p:cNvSpPr txBox="1"/>
          <p:nvPr/>
        </p:nvSpPr>
        <p:spPr>
          <a:xfrm>
            <a:off x="6543544" y="2603094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*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DC63B7-30FD-4662-A8E0-5929C0301783}"/>
              </a:ext>
            </a:extLst>
          </p:cNvPr>
          <p:cNvSpPr/>
          <p:nvPr/>
        </p:nvSpPr>
        <p:spPr>
          <a:xfrm>
            <a:off x="8404987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2ED734A-7DA6-43BE-BF66-6382171F190B}"/>
              </a:ext>
            </a:extLst>
          </p:cNvPr>
          <p:cNvSpPr/>
          <p:nvPr/>
        </p:nvSpPr>
        <p:spPr>
          <a:xfrm>
            <a:off x="8878401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42EEA33-4E57-48EE-8675-A31614D8AAF3}"/>
              </a:ext>
            </a:extLst>
          </p:cNvPr>
          <p:cNvSpPr/>
          <p:nvPr/>
        </p:nvSpPr>
        <p:spPr>
          <a:xfrm>
            <a:off x="8404987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9F67F5F-7F96-4722-B5DF-FC6BE8425ACC}"/>
              </a:ext>
            </a:extLst>
          </p:cNvPr>
          <p:cNvSpPr/>
          <p:nvPr/>
        </p:nvSpPr>
        <p:spPr>
          <a:xfrm>
            <a:off x="8878401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E82A143-7761-494C-B1D1-B3DF1AA0E566}"/>
              </a:ext>
            </a:extLst>
          </p:cNvPr>
          <p:cNvSpPr txBox="1"/>
          <p:nvPr/>
        </p:nvSpPr>
        <p:spPr>
          <a:xfrm>
            <a:off x="7955763" y="2603094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62BDA0-32C5-4987-BD6A-61EFB6439231}"/>
              </a:ext>
            </a:extLst>
          </p:cNvPr>
          <p:cNvSpPr/>
          <p:nvPr/>
        </p:nvSpPr>
        <p:spPr>
          <a:xfrm>
            <a:off x="5486400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7463473-C878-4EC3-B622-AFAB860FE391}"/>
              </a:ext>
            </a:extLst>
          </p:cNvPr>
          <p:cNvSpPr/>
          <p:nvPr/>
        </p:nvSpPr>
        <p:spPr>
          <a:xfrm>
            <a:off x="5959814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1928097-5F38-42DD-9523-68F6B9EF63A3}"/>
              </a:ext>
            </a:extLst>
          </p:cNvPr>
          <p:cNvSpPr/>
          <p:nvPr/>
        </p:nvSpPr>
        <p:spPr>
          <a:xfrm>
            <a:off x="5486400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1378791-CDA2-44DB-9576-FCECEFA569E7}"/>
              </a:ext>
            </a:extLst>
          </p:cNvPr>
          <p:cNvSpPr/>
          <p:nvPr/>
        </p:nvSpPr>
        <p:spPr>
          <a:xfrm>
            <a:off x="5959814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A91631F-B399-4E4C-ACFB-4940198986AC}"/>
              </a:ext>
            </a:extLst>
          </p:cNvPr>
          <p:cNvSpPr/>
          <p:nvPr/>
        </p:nvSpPr>
        <p:spPr>
          <a:xfrm>
            <a:off x="6927880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566644B-60C1-477E-8253-21A5361F1CDF}"/>
              </a:ext>
            </a:extLst>
          </p:cNvPr>
          <p:cNvSpPr/>
          <p:nvPr/>
        </p:nvSpPr>
        <p:spPr>
          <a:xfrm>
            <a:off x="7401294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18C774-01BE-406F-B213-43B96C22B022}"/>
              </a:ext>
            </a:extLst>
          </p:cNvPr>
          <p:cNvSpPr/>
          <p:nvPr/>
        </p:nvSpPr>
        <p:spPr>
          <a:xfrm>
            <a:off x="6927880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059E21D-BB12-4102-82D1-2DAAC56E9057}"/>
              </a:ext>
            </a:extLst>
          </p:cNvPr>
          <p:cNvSpPr/>
          <p:nvPr/>
        </p:nvSpPr>
        <p:spPr>
          <a:xfrm>
            <a:off x="7401294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A9A4B06-94F0-4271-B640-87ABFFE53162}"/>
              </a:ext>
            </a:extLst>
          </p:cNvPr>
          <p:cNvSpPr txBox="1"/>
          <p:nvPr/>
        </p:nvSpPr>
        <p:spPr>
          <a:xfrm>
            <a:off x="6543544" y="387560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2B437D4-21BB-49CD-AF25-81D4C9C2EA35}"/>
              </a:ext>
            </a:extLst>
          </p:cNvPr>
          <p:cNvSpPr/>
          <p:nvPr/>
        </p:nvSpPr>
        <p:spPr>
          <a:xfrm>
            <a:off x="8404987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CAFD817-7E75-4445-AAA4-AB163F23B916}"/>
              </a:ext>
            </a:extLst>
          </p:cNvPr>
          <p:cNvSpPr/>
          <p:nvPr/>
        </p:nvSpPr>
        <p:spPr>
          <a:xfrm>
            <a:off x="8878401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1B2BC7D-3829-4B08-961A-9874406EF7D3}"/>
              </a:ext>
            </a:extLst>
          </p:cNvPr>
          <p:cNvSpPr/>
          <p:nvPr/>
        </p:nvSpPr>
        <p:spPr>
          <a:xfrm>
            <a:off x="8404987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CCDC74-FD0E-4523-88DB-5A122968EC83}"/>
              </a:ext>
            </a:extLst>
          </p:cNvPr>
          <p:cNvSpPr/>
          <p:nvPr/>
        </p:nvSpPr>
        <p:spPr>
          <a:xfrm>
            <a:off x="8878401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B357DA2-CE11-4AA1-B2BD-A3706EF9EADA}"/>
              </a:ext>
            </a:extLst>
          </p:cNvPr>
          <p:cNvSpPr txBox="1"/>
          <p:nvPr/>
        </p:nvSpPr>
        <p:spPr>
          <a:xfrm>
            <a:off x="7955763" y="387560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4709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82110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92927" y="581297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1C99E-9B07-4EEE-BBA9-45D91E7E73FC}"/>
              </a:ext>
            </a:extLst>
          </p:cNvPr>
          <p:cNvSpPr txBox="1"/>
          <p:nvPr/>
        </p:nvSpPr>
        <p:spPr>
          <a:xfrm>
            <a:off x="2939235" y="421895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FN=5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664046" y="1514218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6380" y="2460942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27972" y="4360992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56402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맑은 고딕" panose="020B0503020000020004" pitchFamily="50" charset="-127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401465" y="2730169"/>
            <a:ext cx="2877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image.shape=(1, 2, 2, 1)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pool.shape=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(1, 1, 1, 1)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5295418" y="2806861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5937813" y="280686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5295418" y="344925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5937813" y="3449254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F12DC1-64EC-43E8-8E07-61E702CE966F}"/>
              </a:ext>
            </a:extLst>
          </p:cNvPr>
          <p:cNvSpPr/>
          <p:nvPr/>
        </p:nvSpPr>
        <p:spPr>
          <a:xfrm>
            <a:off x="5295418" y="2806860"/>
            <a:ext cx="1284790" cy="1284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EC96C-9897-41AE-9C39-B30983C26E16}"/>
              </a:ext>
            </a:extLst>
          </p:cNvPr>
          <p:cNvSpPr/>
          <p:nvPr/>
        </p:nvSpPr>
        <p:spPr>
          <a:xfrm>
            <a:off x="7441963" y="312805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62314" y="2442258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FEFB00-D5FF-4F28-838A-28BC7EFA2DF4}"/>
              </a:ext>
            </a:extLst>
          </p:cNvPr>
          <p:cNvGrpSpPr/>
          <p:nvPr/>
        </p:nvGrpSpPr>
        <p:grpSpPr>
          <a:xfrm>
            <a:off x="3276968" y="2636528"/>
            <a:ext cx="954108" cy="954107"/>
            <a:chOff x="2513785" y="4333291"/>
            <a:chExt cx="954108" cy="95410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7058438-6BF8-4A0E-A840-10FEC9951A64}"/>
                </a:ext>
              </a:extLst>
            </p:cNvPr>
            <p:cNvSpPr/>
            <p:nvPr/>
          </p:nvSpPr>
          <p:spPr>
            <a:xfrm>
              <a:off x="2513785" y="4333292"/>
              <a:ext cx="477054" cy="4770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EF276A2-D8A4-484D-B71E-BAE3F0F20FEE}"/>
                </a:ext>
              </a:extLst>
            </p:cNvPr>
            <p:cNvSpPr/>
            <p:nvPr/>
          </p:nvSpPr>
          <p:spPr>
            <a:xfrm>
              <a:off x="2990839" y="4333291"/>
              <a:ext cx="477054" cy="4770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9C4A3F-836E-4D11-9B93-99557C335197}"/>
                </a:ext>
              </a:extLst>
            </p:cNvPr>
            <p:cNvSpPr/>
            <p:nvPr/>
          </p:nvSpPr>
          <p:spPr>
            <a:xfrm>
              <a:off x="2513785" y="4810343"/>
              <a:ext cx="477054" cy="4770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F5CA558-DDF9-4970-B211-04B32B66C283}"/>
                </a:ext>
              </a:extLst>
            </p:cNvPr>
            <p:cNvSpPr/>
            <p:nvPr/>
          </p:nvSpPr>
          <p:spPr>
            <a:xfrm>
              <a:off x="2990839" y="4810344"/>
              <a:ext cx="477054" cy="4770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Loading MNIST Data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Loading MNIST Data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Loading MNIST Data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497393" y="557684"/>
            <a:ext cx="2590774" cy="114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print(a + b, "\n")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print(a * b, "\n")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print(a @ b, "\n")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52CDB8-AAE8-4C53-82F5-0F558DDB1938}"/>
              </a:ext>
            </a:extLst>
          </p:cNvPr>
          <p:cNvSpPr/>
          <p:nvPr/>
        </p:nvSpPr>
        <p:spPr>
          <a:xfrm>
            <a:off x="5486400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D9B648-715A-44B8-AEB7-7FF614078315}"/>
              </a:ext>
            </a:extLst>
          </p:cNvPr>
          <p:cNvSpPr/>
          <p:nvPr/>
        </p:nvSpPr>
        <p:spPr>
          <a:xfrm>
            <a:off x="5959814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F2F15E-2331-4CF5-B361-C2C3BC0D8092}"/>
              </a:ext>
            </a:extLst>
          </p:cNvPr>
          <p:cNvSpPr/>
          <p:nvPr/>
        </p:nvSpPr>
        <p:spPr>
          <a:xfrm>
            <a:off x="5486400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633166-A6DE-477E-AB99-0698A380C5BB}"/>
              </a:ext>
            </a:extLst>
          </p:cNvPr>
          <p:cNvSpPr/>
          <p:nvPr/>
        </p:nvSpPr>
        <p:spPr>
          <a:xfrm>
            <a:off x="5959814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1731D49-9F22-438B-9765-209967048372}"/>
              </a:ext>
            </a:extLst>
          </p:cNvPr>
          <p:cNvSpPr/>
          <p:nvPr/>
        </p:nvSpPr>
        <p:spPr>
          <a:xfrm>
            <a:off x="6927880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3A9118-E502-45F9-9090-8B142E681B8F}"/>
              </a:ext>
            </a:extLst>
          </p:cNvPr>
          <p:cNvSpPr/>
          <p:nvPr/>
        </p:nvSpPr>
        <p:spPr>
          <a:xfrm>
            <a:off x="7401294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725020C-957D-439E-B5F0-A21EA4C21AD1}"/>
              </a:ext>
            </a:extLst>
          </p:cNvPr>
          <p:cNvSpPr/>
          <p:nvPr/>
        </p:nvSpPr>
        <p:spPr>
          <a:xfrm>
            <a:off x="6927880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751368-93C5-4E62-B5E1-5D95FFF85309}"/>
              </a:ext>
            </a:extLst>
          </p:cNvPr>
          <p:cNvSpPr/>
          <p:nvPr/>
        </p:nvSpPr>
        <p:spPr>
          <a:xfrm>
            <a:off x="7401294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55744-4CC4-42C6-A2C5-C5ADCB3D3A04}"/>
              </a:ext>
            </a:extLst>
          </p:cNvPr>
          <p:cNvSpPr txBox="1"/>
          <p:nvPr/>
        </p:nvSpPr>
        <p:spPr>
          <a:xfrm>
            <a:off x="6543544" y="138221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A7AF7F4-7A6F-4D5A-A3E2-FA1A40CDDD8C}"/>
              </a:ext>
            </a:extLst>
          </p:cNvPr>
          <p:cNvSpPr/>
          <p:nvPr/>
        </p:nvSpPr>
        <p:spPr>
          <a:xfrm>
            <a:off x="8404987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6C0F8B-EAE0-4829-B6A0-DCFB6953984A}"/>
              </a:ext>
            </a:extLst>
          </p:cNvPr>
          <p:cNvSpPr/>
          <p:nvPr/>
        </p:nvSpPr>
        <p:spPr>
          <a:xfrm>
            <a:off x="8878401" y="1145512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3C4A6B8-6F25-4E2D-927D-72E1224609CD}"/>
              </a:ext>
            </a:extLst>
          </p:cNvPr>
          <p:cNvSpPr/>
          <p:nvPr/>
        </p:nvSpPr>
        <p:spPr>
          <a:xfrm>
            <a:off x="8404987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01BFA3C-9035-4F8D-860E-F928D9D065C0}"/>
              </a:ext>
            </a:extLst>
          </p:cNvPr>
          <p:cNvSpPr/>
          <p:nvPr/>
        </p:nvSpPr>
        <p:spPr>
          <a:xfrm>
            <a:off x="8878401" y="1618926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29BF75-2093-49D3-B43B-9AA07B5250C1}"/>
              </a:ext>
            </a:extLst>
          </p:cNvPr>
          <p:cNvSpPr txBox="1"/>
          <p:nvPr/>
        </p:nvSpPr>
        <p:spPr>
          <a:xfrm>
            <a:off x="7955763" y="138221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45F9701-E63F-4AA0-8FED-BEC59DC1F5DE}"/>
              </a:ext>
            </a:extLst>
          </p:cNvPr>
          <p:cNvSpPr/>
          <p:nvPr/>
        </p:nvSpPr>
        <p:spPr>
          <a:xfrm>
            <a:off x="5486400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B1BE6A-0544-46B3-8B6A-08AED189C3B6}"/>
              </a:ext>
            </a:extLst>
          </p:cNvPr>
          <p:cNvSpPr/>
          <p:nvPr/>
        </p:nvSpPr>
        <p:spPr>
          <a:xfrm>
            <a:off x="5959814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6EC1D46-5F56-497A-A4A6-A212E8DB603B}"/>
              </a:ext>
            </a:extLst>
          </p:cNvPr>
          <p:cNvSpPr/>
          <p:nvPr/>
        </p:nvSpPr>
        <p:spPr>
          <a:xfrm>
            <a:off x="5486400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A99B4A-11D0-44FB-AFEC-F4A9A70BABCE}"/>
              </a:ext>
            </a:extLst>
          </p:cNvPr>
          <p:cNvSpPr/>
          <p:nvPr/>
        </p:nvSpPr>
        <p:spPr>
          <a:xfrm>
            <a:off x="5959814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8F8D05A-A1E9-4468-A9F6-05F3F29D3540}"/>
              </a:ext>
            </a:extLst>
          </p:cNvPr>
          <p:cNvSpPr/>
          <p:nvPr/>
        </p:nvSpPr>
        <p:spPr>
          <a:xfrm>
            <a:off x="6927880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345F21-9ABB-410A-B011-420B7C0D0030}"/>
              </a:ext>
            </a:extLst>
          </p:cNvPr>
          <p:cNvSpPr/>
          <p:nvPr/>
        </p:nvSpPr>
        <p:spPr>
          <a:xfrm>
            <a:off x="7401294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2014274-73EF-4434-A31D-D8595FCE9628}"/>
              </a:ext>
            </a:extLst>
          </p:cNvPr>
          <p:cNvSpPr/>
          <p:nvPr/>
        </p:nvSpPr>
        <p:spPr>
          <a:xfrm>
            <a:off x="6927880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A5892D2-BEEC-4A32-AA75-338D6DF05854}"/>
              </a:ext>
            </a:extLst>
          </p:cNvPr>
          <p:cNvSpPr/>
          <p:nvPr/>
        </p:nvSpPr>
        <p:spPr>
          <a:xfrm>
            <a:off x="7401294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426484-DCD5-43A1-B115-1FB5961C14AC}"/>
              </a:ext>
            </a:extLst>
          </p:cNvPr>
          <p:cNvSpPr txBox="1"/>
          <p:nvPr/>
        </p:nvSpPr>
        <p:spPr>
          <a:xfrm>
            <a:off x="6543544" y="2603094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*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DC63B7-30FD-4662-A8E0-5929C0301783}"/>
              </a:ext>
            </a:extLst>
          </p:cNvPr>
          <p:cNvSpPr/>
          <p:nvPr/>
        </p:nvSpPr>
        <p:spPr>
          <a:xfrm>
            <a:off x="8404987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2ED734A-7DA6-43BE-BF66-6382171F190B}"/>
              </a:ext>
            </a:extLst>
          </p:cNvPr>
          <p:cNvSpPr/>
          <p:nvPr/>
        </p:nvSpPr>
        <p:spPr>
          <a:xfrm>
            <a:off x="8878401" y="2366387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42EEA33-4E57-48EE-8675-A31614D8AAF3}"/>
              </a:ext>
            </a:extLst>
          </p:cNvPr>
          <p:cNvSpPr/>
          <p:nvPr/>
        </p:nvSpPr>
        <p:spPr>
          <a:xfrm>
            <a:off x="8404987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9F67F5F-7F96-4722-B5DF-FC6BE8425ACC}"/>
              </a:ext>
            </a:extLst>
          </p:cNvPr>
          <p:cNvSpPr/>
          <p:nvPr/>
        </p:nvSpPr>
        <p:spPr>
          <a:xfrm>
            <a:off x="8878401" y="2839801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E82A143-7761-494C-B1D1-B3DF1AA0E566}"/>
              </a:ext>
            </a:extLst>
          </p:cNvPr>
          <p:cNvSpPr txBox="1"/>
          <p:nvPr/>
        </p:nvSpPr>
        <p:spPr>
          <a:xfrm>
            <a:off x="7955763" y="2603094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62BDA0-32C5-4987-BD6A-61EFB6439231}"/>
              </a:ext>
            </a:extLst>
          </p:cNvPr>
          <p:cNvSpPr/>
          <p:nvPr/>
        </p:nvSpPr>
        <p:spPr>
          <a:xfrm>
            <a:off x="5486400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7463473-C878-4EC3-B622-AFAB860FE391}"/>
              </a:ext>
            </a:extLst>
          </p:cNvPr>
          <p:cNvSpPr/>
          <p:nvPr/>
        </p:nvSpPr>
        <p:spPr>
          <a:xfrm>
            <a:off x="5959814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1928097-5F38-42DD-9523-68F6B9EF63A3}"/>
              </a:ext>
            </a:extLst>
          </p:cNvPr>
          <p:cNvSpPr/>
          <p:nvPr/>
        </p:nvSpPr>
        <p:spPr>
          <a:xfrm>
            <a:off x="5486400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1378791-CDA2-44DB-9576-FCECEFA569E7}"/>
              </a:ext>
            </a:extLst>
          </p:cNvPr>
          <p:cNvSpPr/>
          <p:nvPr/>
        </p:nvSpPr>
        <p:spPr>
          <a:xfrm>
            <a:off x="5959814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A91631F-B399-4E4C-ACFB-4940198986AC}"/>
              </a:ext>
            </a:extLst>
          </p:cNvPr>
          <p:cNvSpPr/>
          <p:nvPr/>
        </p:nvSpPr>
        <p:spPr>
          <a:xfrm>
            <a:off x="6927880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566644B-60C1-477E-8253-21A5361F1CDF}"/>
              </a:ext>
            </a:extLst>
          </p:cNvPr>
          <p:cNvSpPr/>
          <p:nvPr/>
        </p:nvSpPr>
        <p:spPr>
          <a:xfrm>
            <a:off x="7401294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F18C774-01BE-406F-B213-43B96C22B022}"/>
              </a:ext>
            </a:extLst>
          </p:cNvPr>
          <p:cNvSpPr/>
          <p:nvPr/>
        </p:nvSpPr>
        <p:spPr>
          <a:xfrm>
            <a:off x="6927880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059E21D-BB12-4102-82D1-2DAAC56E9057}"/>
              </a:ext>
            </a:extLst>
          </p:cNvPr>
          <p:cNvSpPr/>
          <p:nvPr/>
        </p:nvSpPr>
        <p:spPr>
          <a:xfrm>
            <a:off x="7401294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A9A4B06-94F0-4271-B640-87ABFFE53162}"/>
              </a:ext>
            </a:extLst>
          </p:cNvPr>
          <p:cNvSpPr txBox="1"/>
          <p:nvPr/>
        </p:nvSpPr>
        <p:spPr>
          <a:xfrm>
            <a:off x="6543544" y="387560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2B437D4-21BB-49CD-AF25-81D4C9C2EA35}"/>
              </a:ext>
            </a:extLst>
          </p:cNvPr>
          <p:cNvSpPr/>
          <p:nvPr/>
        </p:nvSpPr>
        <p:spPr>
          <a:xfrm>
            <a:off x="8404987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CAFD817-7E75-4445-AAA4-AB163F23B916}"/>
              </a:ext>
            </a:extLst>
          </p:cNvPr>
          <p:cNvSpPr/>
          <p:nvPr/>
        </p:nvSpPr>
        <p:spPr>
          <a:xfrm>
            <a:off x="8878401" y="3638894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1B2BC7D-3829-4B08-961A-9874406EF7D3}"/>
              </a:ext>
            </a:extLst>
          </p:cNvPr>
          <p:cNvSpPr/>
          <p:nvPr/>
        </p:nvSpPr>
        <p:spPr>
          <a:xfrm>
            <a:off x="8404987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CCDC74-FD0E-4523-88DB-5A122968EC83}"/>
              </a:ext>
            </a:extLst>
          </p:cNvPr>
          <p:cNvSpPr/>
          <p:nvPr/>
        </p:nvSpPr>
        <p:spPr>
          <a:xfrm>
            <a:off x="8878401" y="4112308"/>
            <a:ext cx="473414" cy="4734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B357DA2-CE11-4AA1-B2BD-A3706EF9EADA}"/>
              </a:ext>
            </a:extLst>
          </p:cNvPr>
          <p:cNvSpPr txBox="1"/>
          <p:nvPr/>
        </p:nvSpPr>
        <p:spPr>
          <a:xfrm>
            <a:off x="7955763" y="387560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73424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60574" y="1796971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6375214-4CAA-49AD-B012-391EF2CE9FAA}"/>
              </a:ext>
            </a:extLst>
          </p:cNvPr>
          <p:cNvGrpSpPr/>
          <p:nvPr/>
        </p:nvGrpSpPr>
        <p:grpSpPr>
          <a:xfrm>
            <a:off x="207067" y="2387957"/>
            <a:ext cx="7177499" cy="2224556"/>
            <a:chOff x="444348" y="1751348"/>
            <a:chExt cx="8710232" cy="26996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407552-2E6A-4501-B784-E0B72E820E12}"/>
                </a:ext>
              </a:extLst>
            </p:cNvPr>
            <p:cNvSpPr txBox="1"/>
            <p:nvPr/>
          </p:nvSpPr>
          <p:spPr>
            <a:xfrm>
              <a:off x="444348" y="2673539"/>
              <a:ext cx="1628806" cy="15649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>
                  <a:solidFill>
                    <a:schemeClr val="tx1"/>
                  </a:solidFill>
                  <a:latin typeface="Calvin" pitchFamily="2" charset="0"/>
                </a:rPr>
                <a:t>A</a:t>
              </a:r>
              <a:endParaRPr lang="ko-KR" altLang="en-US" sz="9600">
                <a:solidFill>
                  <a:schemeClr val="tx1"/>
                </a:solidFill>
                <a:latin typeface="Calvin" pitchFamily="2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ACB6C14-B207-4E72-A5AA-057EDF54C8A2}"/>
                </a:ext>
              </a:extLst>
            </p:cNvPr>
            <p:cNvSpPr/>
            <p:nvPr/>
          </p:nvSpPr>
          <p:spPr>
            <a:xfrm>
              <a:off x="2675273" y="2325189"/>
              <a:ext cx="1363762" cy="1363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42EF72-F845-41C2-ADBB-01BA9EFE057D}"/>
                </a:ext>
              </a:extLst>
            </p:cNvPr>
            <p:cNvSpPr/>
            <p:nvPr/>
          </p:nvSpPr>
          <p:spPr>
            <a:xfrm>
              <a:off x="2827673" y="2477589"/>
              <a:ext cx="1363762" cy="13637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F2EE0EF-1927-47CB-8531-FB1DB6AD44A5}"/>
                </a:ext>
              </a:extLst>
            </p:cNvPr>
            <p:cNvSpPr/>
            <p:nvPr/>
          </p:nvSpPr>
          <p:spPr>
            <a:xfrm>
              <a:off x="2980073" y="2629989"/>
              <a:ext cx="1363762" cy="1363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756DD9CC-C2AC-4D89-B7AD-98B4299C8C6C}"/>
                </a:ext>
              </a:extLst>
            </p:cNvPr>
            <p:cNvSpPr/>
            <p:nvPr/>
          </p:nvSpPr>
          <p:spPr>
            <a:xfrm>
              <a:off x="3132473" y="2782389"/>
              <a:ext cx="1363762" cy="13637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EEE143E-A39C-4C84-9963-66140108BF70}"/>
                </a:ext>
              </a:extLst>
            </p:cNvPr>
            <p:cNvSpPr/>
            <p:nvPr/>
          </p:nvSpPr>
          <p:spPr>
            <a:xfrm>
              <a:off x="3284873" y="2934789"/>
              <a:ext cx="1363762" cy="1363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8A6B2B6-91DE-4E9E-B2A0-3C82404AEEA3}"/>
                </a:ext>
              </a:extLst>
            </p:cNvPr>
            <p:cNvSpPr/>
            <p:nvPr/>
          </p:nvSpPr>
          <p:spPr>
            <a:xfrm>
              <a:off x="3437273" y="3087189"/>
              <a:ext cx="1363762" cy="13637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1AAAF64-8EC8-44DC-A66F-54D9FE60CFFE}"/>
                </a:ext>
              </a:extLst>
            </p:cNvPr>
            <p:cNvGrpSpPr/>
            <p:nvPr/>
          </p:nvGrpSpPr>
          <p:grpSpPr>
            <a:xfrm>
              <a:off x="1534448" y="3589673"/>
              <a:ext cx="2875572" cy="470263"/>
              <a:chOff x="1534448" y="3589673"/>
              <a:chExt cx="2875572" cy="470263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40DE46C-3666-408D-921F-4821E2C71CB4}"/>
                  </a:ext>
                </a:extLst>
              </p:cNvPr>
              <p:cNvSpPr/>
              <p:nvPr/>
            </p:nvSpPr>
            <p:spPr>
              <a:xfrm>
                <a:off x="1546642" y="3589673"/>
                <a:ext cx="292608" cy="2926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5DB7191-72CE-4644-A98F-71F0313B0657}"/>
                  </a:ext>
                </a:extLst>
              </p:cNvPr>
              <p:cNvSpPr/>
              <p:nvPr/>
            </p:nvSpPr>
            <p:spPr>
              <a:xfrm>
                <a:off x="4343835" y="3993751"/>
                <a:ext cx="66185" cy="6618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D6748AC5-B3DC-4EEC-94C2-B2C670F455E6}"/>
                  </a:ext>
                </a:extLst>
              </p:cNvPr>
              <p:cNvCxnSpPr>
                <a:endCxn id="7" idx="2"/>
              </p:cNvCxnSpPr>
              <p:nvPr/>
            </p:nvCxnSpPr>
            <p:spPr>
              <a:xfrm>
                <a:off x="1839250" y="3589673"/>
                <a:ext cx="2504585" cy="4371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id="{7175407C-F9FC-450E-9E67-6214DEF1A625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1534448" y="3589673"/>
                <a:ext cx="2809387" cy="4371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 316">
                <a:extLst>
                  <a:ext uri="{FF2B5EF4-FFF2-40B4-BE49-F238E27FC236}">
                    <a16:creationId xmlns:a16="http://schemas.microsoft.com/office/drawing/2014/main" id="{897A6613-B108-4F5B-B910-A7F656EF290D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1534448" y="3882281"/>
                <a:ext cx="2809387" cy="14456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 317">
                <a:extLst>
                  <a:ext uri="{FF2B5EF4-FFF2-40B4-BE49-F238E27FC236}">
                    <a16:creationId xmlns:a16="http://schemas.microsoft.com/office/drawing/2014/main" id="{F1021052-EA25-41FD-A1E0-06AA07F257B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1839250" y="3882281"/>
                <a:ext cx="2504585" cy="14456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FD06AD3D-7591-47C9-BD81-198FB0B4F6E6}"/>
                </a:ext>
              </a:extLst>
            </p:cNvPr>
            <p:cNvSpPr/>
            <p:nvPr/>
          </p:nvSpPr>
          <p:spPr>
            <a:xfrm>
              <a:off x="4845199" y="2626255"/>
              <a:ext cx="877304" cy="877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49EFFAB8-7853-4CA9-B185-EDF3479990FE}"/>
                </a:ext>
              </a:extLst>
            </p:cNvPr>
            <p:cNvSpPr/>
            <p:nvPr/>
          </p:nvSpPr>
          <p:spPr>
            <a:xfrm>
              <a:off x="4943237" y="2724293"/>
              <a:ext cx="877304" cy="8773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80A691E0-485F-4FD0-A1C2-53F886E5984D}"/>
                </a:ext>
              </a:extLst>
            </p:cNvPr>
            <p:cNvSpPr/>
            <p:nvPr/>
          </p:nvSpPr>
          <p:spPr>
            <a:xfrm>
              <a:off x="5041276" y="2822332"/>
              <a:ext cx="877304" cy="877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C24D2D16-2BAC-4595-9580-C487287A4057}"/>
                </a:ext>
              </a:extLst>
            </p:cNvPr>
            <p:cNvSpPr/>
            <p:nvPr/>
          </p:nvSpPr>
          <p:spPr>
            <a:xfrm>
              <a:off x="5139314" y="2920370"/>
              <a:ext cx="877304" cy="8773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E39DF7B-11C8-4D39-8EB9-319A650AF007}"/>
                </a:ext>
              </a:extLst>
            </p:cNvPr>
            <p:cNvSpPr/>
            <p:nvPr/>
          </p:nvSpPr>
          <p:spPr>
            <a:xfrm>
              <a:off x="5237353" y="3018409"/>
              <a:ext cx="877304" cy="877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25A86627-811C-4473-B896-76380F203811}"/>
                </a:ext>
              </a:extLst>
            </p:cNvPr>
            <p:cNvSpPr/>
            <p:nvPr/>
          </p:nvSpPr>
          <p:spPr>
            <a:xfrm>
              <a:off x="5335391" y="3116447"/>
              <a:ext cx="877304" cy="8773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9EDBB05-057C-451A-9660-3ACDB6881356}"/>
                </a:ext>
              </a:extLst>
            </p:cNvPr>
            <p:cNvGrpSpPr/>
            <p:nvPr/>
          </p:nvGrpSpPr>
          <p:grpSpPr>
            <a:xfrm>
              <a:off x="4065487" y="3236102"/>
              <a:ext cx="1564913" cy="255922"/>
              <a:chOff x="2634340" y="5045745"/>
              <a:chExt cx="2875572" cy="470263"/>
            </a:xfrm>
          </p:grpSpPr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DCC42EF9-D113-453B-9E50-16FF50B88E8E}"/>
                  </a:ext>
                </a:extLst>
              </p:cNvPr>
              <p:cNvSpPr/>
              <p:nvPr/>
            </p:nvSpPr>
            <p:spPr>
              <a:xfrm>
                <a:off x="2646534" y="5045745"/>
                <a:ext cx="292608" cy="2926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A0F0D0E3-DE5B-45A9-BE24-F447F87083AC}"/>
                  </a:ext>
                </a:extLst>
              </p:cNvPr>
              <p:cNvSpPr/>
              <p:nvPr/>
            </p:nvSpPr>
            <p:spPr>
              <a:xfrm>
                <a:off x="5443727" y="5449823"/>
                <a:ext cx="66185" cy="6618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EE1A1EC2-29E9-4A9A-ADF3-B7EFE8D39A6E}"/>
                  </a:ext>
                </a:extLst>
              </p:cNvPr>
              <p:cNvCxnSpPr>
                <a:endCxn id="328" idx="2"/>
              </p:cNvCxnSpPr>
              <p:nvPr/>
            </p:nvCxnSpPr>
            <p:spPr>
              <a:xfrm>
                <a:off x="2939142" y="5045745"/>
                <a:ext cx="2504585" cy="4371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>
                <a:extLst>
                  <a:ext uri="{FF2B5EF4-FFF2-40B4-BE49-F238E27FC236}">
                    <a16:creationId xmlns:a16="http://schemas.microsoft.com/office/drawing/2014/main" id="{416F95F3-DFF0-4C4D-BD61-292A3F40F828}"/>
                  </a:ext>
                </a:extLst>
              </p:cNvPr>
              <p:cNvCxnSpPr>
                <a:cxnSpLocks/>
                <a:endCxn id="328" idx="2"/>
              </p:cNvCxnSpPr>
              <p:nvPr/>
            </p:nvCxnSpPr>
            <p:spPr>
              <a:xfrm>
                <a:off x="2634340" y="5045745"/>
                <a:ext cx="2809387" cy="4371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>
                <a:extLst>
                  <a:ext uri="{FF2B5EF4-FFF2-40B4-BE49-F238E27FC236}">
                    <a16:creationId xmlns:a16="http://schemas.microsoft.com/office/drawing/2014/main" id="{42702158-855B-4286-8B59-F546E382D782}"/>
                  </a:ext>
                </a:extLst>
              </p:cNvPr>
              <p:cNvCxnSpPr>
                <a:cxnSpLocks/>
                <a:endCxn id="328" idx="2"/>
              </p:cNvCxnSpPr>
              <p:nvPr/>
            </p:nvCxnSpPr>
            <p:spPr>
              <a:xfrm>
                <a:off x="2634340" y="5338353"/>
                <a:ext cx="2809387" cy="14456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B3A3F5C0-84EC-4746-A72E-7A330AFEDE1D}"/>
                  </a:ext>
                </a:extLst>
              </p:cNvPr>
              <p:cNvCxnSpPr>
                <a:cxnSpLocks/>
                <a:endCxn id="328" idx="2"/>
              </p:cNvCxnSpPr>
              <p:nvPr/>
            </p:nvCxnSpPr>
            <p:spPr>
              <a:xfrm>
                <a:off x="2939142" y="5338353"/>
                <a:ext cx="2504585" cy="14456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71EFC9-1E7A-416E-AD62-3D7D4231DC33}"/>
                </a:ext>
              </a:extLst>
            </p:cNvPr>
            <p:cNvGrpSpPr/>
            <p:nvPr/>
          </p:nvGrpSpPr>
          <p:grpSpPr>
            <a:xfrm>
              <a:off x="5638545" y="1751348"/>
              <a:ext cx="2449596" cy="2627117"/>
              <a:chOff x="6339094" y="1356797"/>
              <a:chExt cx="3183194" cy="3413879"/>
            </a:xfrm>
          </p:grpSpPr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9F80B3D-D7AD-48F1-A44C-6A7A1BBC3126}"/>
                  </a:ext>
                </a:extLst>
              </p:cNvPr>
              <p:cNvSpPr/>
              <p:nvPr/>
            </p:nvSpPr>
            <p:spPr>
              <a:xfrm>
                <a:off x="6339094" y="1356797"/>
                <a:ext cx="852311" cy="8523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BEA5425F-F020-4DB4-BE3F-0A6783CE8AA6}"/>
                  </a:ext>
                </a:extLst>
              </p:cNvPr>
              <p:cNvSpPr/>
              <p:nvPr/>
            </p:nvSpPr>
            <p:spPr>
              <a:xfrm>
                <a:off x="6482067" y="1529227"/>
                <a:ext cx="852311" cy="8523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D3F46FA7-520A-43E4-ACFB-87F180842EE0}"/>
                  </a:ext>
                </a:extLst>
              </p:cNvPr>
              <p:cNvSpPr/>
              <p:nvPr/>
            </p:nvSpPr>
            <p:spPr>
              <a:xfrm>
                <a:off x="6663484" y="1699553"/>
                <a:ext cx="852311" cy="8523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44B54CE1-1698-4669-9174-94137345034A}"/>
                  </a:ext>
                </a:extLst>
              </p:cNvPr>
              <p:cNvSpPr/>
              <p:nvPr/>
            </p:nvSpPr>
            <p:spPr>
              <a:xfrm>
                <a:off x="6806457" y="1871983"/>
                <a:ext cx="852311" cy="8523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8DFF98D4-FD4B-4B03-8473-18924C49270A}"/>
                  </a:ext>
                </a:extLst>
              </p:cNvPr>
              <p:cNvSpPr/>
              <p:nvPr/>
            </p:nvSpPr>
            <p:spPr>
              <a:xfrm>
                <a:off x="6955685" y="2038907"/>
                <a:ext cx="852311" cy="8523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38501B1B-9DD1-4E53-BDB1-45C8B5833AC1}"/>
                  </a:ext>
                </a:extLst>
              </p:cNvPr>
              <p:cNvSpPr/>
              <p:nvPr/>
            </p:nvSpPr>
            <p:spPr>
              <a:xfrm>
                <a:off x="7098658" y="2211337"/>
                <a:ext cx="852311" cy="8523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4BEC556E-E680-4407-9433-B0AF1A477031}"/>
                  </a:ext>
                </a:extLst>
              </p:cNvPr>
              <p:cNvSpPr/>
              <p:nvPr/>
            </p:nvSpPr>
            <p:spPr>
              <a:xfrm>
                <a:off x="7280075" y="2381663"/>
                <a:ext cx="852311" cy="8523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4C6C3CD8-E61E-4252-812B-E55DBA0A5F6A}"/>
                  </a:ext>
                </a:extLst>
              </p:cNvPr>
              <p:cNvSpPr/>
              <p:nvPr/>
            </p:nvSpPr>
            <p:spPr>
              <a:xfrm>
                <a:off x="7423048" y="2554093"/>
                <a:ext cx="852311" cy="85231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5165CC8-11BD-4983-AE88-689974419A94}"/>
                  </a:ext>
                </a:extLst>
              </p:cNvPr>
              <p:cNvGrpSpPr/>
              <p:nvPr/>
            </p:nvGrpSpPr>
            <p:grpSpPr>
              <a:xfrm>
                <a:off x="7565723" y="2724293"/>
                <a:ext cx="1319674" cy="1367496"/>
                <a:chOff x="7108085" y="2191307"/>
                <a:chExt cx="1319674" cy="1367496"/>
              </a:xfrm>
            </p:grpSpPr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E1FC8613-FC73-4042-8898-AB2DD19CC8C3}"/>
                    </a:ext>
                  </a:extLst>
                </p:cNvPr>
                <p:cNvSpPr/>
                <p:nvPr/>
              </p:nvSpPr>
              <p:spPr>
                <a:xfrm>
                  <a:off x="7108085" y="2191307"/>
                  <a:ext cx="852311" cy="85231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F8BDF463-1AD1-4E9D-97EC-411D453CF2D9}"/>
                    </a:ext>
                  </a:extLst>
                </p:cNvPr>
                <p:cNvSpPr/>
                <p:nvPr/>
              </p:nvSpPr>
              <p:spPr>
                <a:xfrm>
                  <a:off x="7251058" y="2363737"/>
                  <a:ext cx="852311" cy="85231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03D3672C-2AFE-434D-A9C2-CCB1567532A8}"/>
                    </a:ext>
                  </a:extLst>
                </p:cNvPr>
                <p:cNvSpPr/>
                <p:nvPr/>
              </p:nvSpPr>
              <p:spPr>
                <a:xfrm>
                  <a:off x="7432475" y="2534063"/>
                  <a:ext cx="852311" cy="85231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E03CF08C-5F93-4DFB-A9C3-2193EB0ACC72}"/>
                    </a:ext>
                  </a:extLst>
                </p:cNvPr>
                <p:cNvSpPr/>
                <p:nvPr/>
              </p:nvSpPr>
              <p:spPr>
                <a:xfrm>
                  <a:off x="7575448" y="2706493"/>
                  <a:ext cx="852311" cy="85231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98" name="그룹 397">
                <a:extLst>
                  <a:ext uri="{FF2B5EF4-FFF2-40B4-BE49-F238E27FC236}">
                    <a16:creationId xmlns:a16="http://schemas.microsoft.com/office/drawing/2014/main" id="{E620DEC8-8C20-4E6B-9543-955C0D4B4113}"/>
                  </a:ext>
                </a:extLst>
              </p:cNvPr>
              <p:cNvGrpSpPr/>
              <p:nvPr/>
            </p:nvGrpSpPr>
            <p:grpSpPr>
              <a:xfrm>
                <a:off x="8202614" y="3403180"/>
                <a:ext cx="1319674" cy="1367496"/>
                <a:chOff x="7108085" y="2191307"/>
                <a:chExt cx="1319674" cy="1367496"/>
              </a:xfrm>
            </p:grpSpPr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48E57EE9-B463-4230-97E9-96D89C4F58CD}"/>
                    </a:ext>
                  </a:extLst>
                </p:cNvPr>
                <p:cNvSpPr/>
                <p:nvPr/>
              </p:nvSpPr>
              <p:spPr>
                <a:xfrm>
                  <a:off x="7108085" y="2191307"/>
                  <a:ext cx="852311" cy="85231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4F397D59-2175-469D-B5A0-43A207B7AEF0}"/>
                    </a:ext>
                  </a:extLst>
                </p:cNvPr>
                <p:cNvSpPr/>
                <p:nvPr/>
              </p:nvSpPr>
              <p:spPr>
                <a:xfrm>
                  <a:off x="7251058" y="2363737"/>
                  <a:ext cx="852311" cy="85231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3D467631-4B03-4389-ACDD-4899BF67A9CA}"/>
                    </a:ext>
                  </a:extLst>
                </p:cNvPr>
                <p:cNvSpPr/>
                <p:nvPr/>
              </p:nvSpPr>
              <p:spPr>
                <a:xfrm>
                  <a:off x="7432475" y="2534063"/>
                  <a:ext cx="852311" cy="85231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33CB6510-FC9B-48D1-A043-241872FB5A75}"/>
                    </a:ext>
                  </a:extLst>
                </p:cNvPr>
                <p:cNvSpPr/>
                <p:nvPr/>
              </p:nvSpPr>
              <p:spPr>
                <a:xfrm>
                  <a:off x="7575448" y="2706493"/>
                  <a:ext cx="852311" cy="85231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2864EBB-36EC-4E49-AC82-6935BEE5633B}"/>
                </a:ext>
              </a:extLst>
            </p:cNvPr>
            <p:cNvGrpSpPr/>
            <p:nvPr/>
          </p:nvGrpSpPr>
          <p:grpSpPr>
            <a:xfrm>
              <a:off x="5809506" y="3532108"/>
              <a:ext cx="2192143" cy="358497"/>
              <a:chOff x="5832297" y="3366465"/>
              <a:chExt cx="2875572" cy="470263"/>
            </a:xfrm>
          </p:grpSpPr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id="{F5AA9FA3-BEB7-4BE5-BA63-82F2CFEA4A7B}"/>
                  </a:ext>
                </a:extLst>
              </p:cNvPr>
              <p:cNvSpPr/>
              <p:nvPr/>
            </p:nvSpPr>
            <p:spPr>
              <a:xfrm>
                <a:off x="5918580" y="3699636"/>
                <a:ext cx="42577" cy="4257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DA3035B0-EA8D-4D8C-99A5-BE5A099F2729}"/>
                  </a:ext>
                </a:extLst>
              </p:cNvPr>
              <p:cNvSpPr/>
              <p:nvPr/>
            </p:nvSpPr>
            <p:spPr>
              <a:xfrm>
                <a:off x="5844491" y="3366465"/>
                <a:ext cx="292608" cy="2926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96139347-641E-4FDC-9C8F-3A72BFDD3E8D}"/>
                  </a:ext>
                </a:extLst>
              </p:cNvPr>
              <p:cNvSpPr/>
              <p:nvPr/>
            </p:nvSpPr>
            <p:spPr>
              <a:xfrm>
                <a:off x="8641684" y="3770543"/>
                <a:ext cx="66185" cy="6618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406" name="직선 연결선 405">
                <a:extLst>
                  <a:ext uri="{FF2B5EF4-FFF2-40B4-BE49-F238E27FC236}">
                    <a16:creationId xmlns:a16="http://schemas.microsoft.com/office/drawing/2014/main" id="{AE5876B4-F142-4561-BF04-42B5519CD2B7}"/>
                  </a:ext>
                </a:extLst>
              </p:cNvPr>
              <p:cNvCxnSpPr>
                <a:endCxn id="405" idx="2"/>
              </p:cNvCxnSpPr>
              <p:nvPr/>
            </p:nvCxnSpPr>
            <p:spPr>
              <a:xfrm>
                <a:off x="6137099" y="3366465"/>
                <a:ext cx="2504585" cy="4371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직선 연결선 406">
                <a:extLst>
                  <a:ext uri="{FF2B5EF4-FFF2-40B4-BE49-F238E27FC236}">
                    <a16:creationId xmlns:a16="http://schemas.microsoft.com/office/drawing/2014/main" id="{6D8548F4-CA1A-4317-A0C8-BED34134E132}"/>
                  </a:ext>
                </a:extLst>
              </p:cNvPr>
              <p:cNvCxnSpPr>
                <a:cxnSpLocks/>
                <a:endCxn id="405" idx="2"/>
              </p:cNvCxnSpPr>
              <p:nvPr/>
            </p:nvCxnSpPr>
            <p:spPr>
              <a:xfrm>
                <a:off x="5832297" y="3366465"/>
                <a:ext cx="2809387" cy="4371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직선 연결선 407">
                <a:extLst>
                  <a:ext uri="{FF2B5EF4-FFF2-40B4-BE49-F238E27FC236}">
                    <a16:creationId xmlns:a16="http://schemas.microsoft.com/office/drawing/2014/main" id="{87A71B1F-7CE8-46D8-A208-0CADBDA15268}"/>
                  </a:ext>
                </a:extLst>
              </p:cNvPr>
              <p:cNvCxnSpPr>
                <a:cxnSpLocks/>
                <a:endCxn id="405" idx="2"/>
              </p:cNvCxnSpPr>
              <p:nvPr/>
            </p:nvCxnSpPr>
            <p:spPr>
              <a:xfrm>
                <a:off x="5832297" y="3659073"/>
                <a:ext cx="2809387" cy="14456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 408">
                <a:extLst>
                  <a:ext uri="{FF2B5EF4-FFF2-40B4-BE49-F238E27FC236}">
                    <a16:creationId xmlns:a16="http://schemas.microsoft.com/office/drawing/2014/main" id="{3E5D835C-FD8D-42E6-8514-513F9B9B92A5}"/>
                  </a:ext>
                </a:extLst>
              </p:cNvPr>
              <p:cNvCxnSpPr>
                <a:cxnSpLocks/>
                <a:endCxn id="405" idx="2"/>
              </p:cNvCxnSpPr>
              <p:nvPr/>
            </p:nvCxnSpPr>
            <p:spPr>
              <a:xfrm>
                <a:off x="6137099" y="3659073"/>
                <a:ext cx="2504585" cy="14456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BDA1B0A-CFC8-4472-B087-57D5A6CA75BA}"/>
                </a:ext>
              </a:extLst>
            </p:cNvPr>
            <p:cNvGrpSpPr/>
            <p:nvPr/>
          </p:nvGrpSpPr>
          <p:grpSpPr>
            <a:xfrm>
              <a:off x="6883762" y="1927090"/>
              <a:ext cx="2270818" cy="2275495"/>
              <a:chOff x="7117261" y="1751349"/>
              <a:chExt cx="2729402" cy="2735023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92DACE5-F86B-4541-BB7D-ACFAEBEEF7A8}"/>
                  </a:ext>
                </a:extLst>
              </p:cNvPr>
              <p:cNvGrpSpPr/>
              <p:nvPr/>
            </p:nvGrpSpPr>
            <p:grpSpPr>
              <a:xfrm>
                <a:off x="7117261" y="1751349"/>
                <a:ext cx="548857" cy="548856"/>
                <a:chOff x="7117261" y="1751349"/>
                <a:chExt cx="548857" cy="548856"/>
              </a:xfrm>
            </p:grpSpPr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485686EA-D482-4C1B-85F5-B03C911E3C86}"/>
                    </a:ext>
                  </a:extLst>
                </p:cNvPr>
                <p:cNvSpPr/>
                <p:nvPr/>
              </p:nvSpPr>
              <p:spPr>
                <a:xfrm>
                  <a:off x="7117261" y="17513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FE5EB1AE-D7BB-491E-BC83-7017E81E43D0}"/>
                    </a:ext>
                  </a:extLst>
                </p:cNvPr>
                <p:cNvSpPr/>
                <p:nvPr/>
              </p:nvSpPr>
              <p:spPr>
                <a:xfrm>
                  <a:off x="7269661" y="19037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430" name="그룹 429">
                <a:extLst>
                  <a:ext uri="{FF2B5EF4-FFF2-40B4-BE49-F238E27FC236}">
                    <a16:creationId xmlns:a16="http://schemas.microsoft.com/office/drawing/2014/main" id="{92D58D73-ABA5-44C0-BACD-EC83BD41C3F1}"/>
                  </a:ext>
                </a:extLst>
              </p:cNvPr>
              <p:cNvGrpSpPr/>
              <p:nvPr/>
            </p:nvGrpSpPr>
            <p:grpSpPr>
              <a:xfrm>
                <a:off x="7427564" y="2048920"/>
                <a:ext cx="548857" cy="548856"/>
                <a:chOff x="7117261" y="1751349"/>
                <a:chExt cx="548857" cy="548856"/>
              </a:xfrm>
            </p:grpSpPr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36846E82-9BB8-4231-BBE8-BDD52BF013E4}"/>
                    </a:ext>
                  </a:extLst>
                </p:cNvPr>
                <p:cNvSpPr/>
                <p:nvPr/>
              </p:nvSpPr>
              <p:spPr>
                <a:xfrm>
                  <a:off x="7117261" y="17513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2D07DD32-C0CA-4FC0-8F7D-02206108AC35}"/>
                    </a:ext>
                  </a:extLst>
                </p:cNvPr>
                <p:cNvSpPr/>
                <p:nvPr/>
              </p:nvSpPr>
              <p:spPr>
                <a:xfrm>
                  <a:off x="7269661" y="19037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433" name="그룹 432">
                <a:extLst>
                  <a:ext uri="{FF2B5EF4-FFF2-40B4-BE49-F238E27FC236}">
                    <a16:creationId xmlns:a16="http://schemas.microsoft.com/office/drawing/2014/main" id="{69FECABC-E25A-4C72-B357-B07EC84575AB}"/>
                  </a:ext>
                </a:extLst>
              </p:cNvPr>
              <p:cNvGrpSpPr/>
              <p:nvPr/>
            </p:nvGrpSpPr>
            <p:grpSpPr>
              <a:xfrm>
                <a:off x="7739271" y="2363686"/>
                <a:ext cx="548857" cy="548856"/>
                <a:chOff x="7117261" y="1751349"/>
                <a:chExt cx="548857" cy="548856"/>
              </a:xfrm>
            </p:grpSpPr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606D211D-8E62-4C69-AEFF-4237DB44DD92}"/>
                    </a:ext>
                  </a:extLst>
                </p:cNvPr>
                <p:cNvSpPr/>
                <p:nvPr/>
              </p:nvSpPr>
              <p:spPr>
                <a:xfrm>
                  <a:off x="7117261" y="17513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43098DEF-6E7A-42B5-91A7-22655BF1D760}"/>
                    </a:ext>
                  </a:extLst>
                </p:cNvPr>
                <p:cNvSpPr/>
                <p:nvPr/>
              </p:nvSpPr>
              <p:spPr>
                <a:xfrm>
                  <a:off x="7269661" y="19037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436" name="그룹 435">
                <a:extLst>
                  <a:ext uri="{FF2B5EF4-FFF2-40B4-BE49-F238E27FC236}">
                    <a16:creationId xmlns:a16="http://schemas.microsoft.com/office/drawing/2014/main" id="{C7797268-423C-4062-AF9B-C3D1C4A3D431}"/>
                  </a:ext>
                </a:extLst>
              </p:cNvPr>
              <p:cNvGrpSpPr/>
              <p:nvPr/>
            </p:nvGrpSpPr>
            <p:grpSpPr>
              <a:xfrm>
                <a:off x="8050978" y="2678452"/>
                <a:ext cx="548857" cy="548856"/>
                <a:chOff x="7117261" y="1751349"/>
                <a:chExt cx="548857" cy="548856"/>
              </a:xfrm>
            </p:grpSpPr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8ED33635-4C2D-4768-856C-74AFAD3E5D61}"/>
                    </a:ext>
                  </a:extLst>
                </p:cNvPr>
                <p:cNvSpPr/>
                <p:nvPr/>
              </p:nvSpPr>
              <p:spPr>
                <a:xfrm>
                  <a:off x="7117261" y="17513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02E431C5-F94C-4D2B-A2E8-F7980C755698}"/>
                    </a:ext>
                  </a:extLst>
                </p:cNvPr>
                <p:cNvSpPr/>
                <p:nvPr/>
              </p:nvSpPr>
              <p:spPr>
                <a:xfrm>
                  <a:off x="7269661" y="19037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439" name="그룹 438">
                <a:extLst>
                  <a:ext uri="{FF2B5EF4-FFF2-40B4-BE49-F238E27FC236}">
                    <a16:creationId xmlns:a16="http://schemas.microsoft.com/office/drawing/2014/main" id="{8CB3071F-CB8E-43BC-91BB-7B05573795B8}"/>
                  </a:ext>
                </a:extLst>
              </p:cNvPr>
              <p:cNvGrpSpPr/>
              <p:nvPr/>
            </p:nvGrpSpPr>
            <p:grpSpPr>
              <a:xfrm>
                <a:off x="8362685" y="2993218"/>
                <a:ext cx="548857" cy="548856"/>
                <a:chOff x="7117261" y="1751349"/>
                <a:chExt cx="548857" cy="548856"/>
              </a:xfrm>
            </p:grpSpPr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EE1B7DFE-366F-4E6C-B809-FA92A270EB7D}"/>
                    </a:ext>
                  </a:extLst>
                </p:cNvPr>
                <p:cNvSpPr/>
                <p:nvPr/>
              </p:nvSpPr>
              <p:spPr>
                <a:xfrm>
                  <a:off x="7117261" y="17513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9CA2512F-3174-43E3-8F5B-275CCA24D68B}"/>
                    </a:ext>
                  </a:extLst>
                </p:cNvPr>
                <p:cNvSpPr/>
                <p:nvPr/>
              </p:nvSpPr>
              <p:spPr>
                <a:xfrm>
                  <a:off x="7269661" y="19037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442" name="그룹 441">
                <a:extLst>
                  <a:ext uri="{FF2B5EF4-FFF2-40B4-BE49-F238E27FC236}">
                    <a16:creationId xmlns:a16="http://schemas.microsoft.com/office/drawing/2014/main" id="{B0CD66EC-82A1-428F-85EE-18706EB13B42}"/>
                  </a:ext>
                </a:extLst>
              </p:cNvPr>
              <p:cNvGrpSpPr/>
              <p:nvPr/>
            </p:nvGrpSpPr>
            <p:grpSpPr>
              <a:xfrm>
                <a:off x="8674392" y="3307984"/>
                <a:ext cx="548857" cy="548856"/>
                <a:chOff x="7117261" y="1751349"/>
                <a:chExt cx="548857" cy="548856"/>
              </a:xfrm>
            </p:grpSpPr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C0F745CD-A7D6-45BC-B575-720F36FCA5F6}"/>
                    </a:ext>
                  </a:extLst>
                </p:cNvPr>
                <p:cNvSpPr/>
                <p:nvPr/>
              </p:nvSpPr>
              <p:spPr>
                <a:xfrm>
                  <a:off x="7117261" y="17513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CABE1D5B-BF5B-4CF8-9E40-3E48E711AF5E}"/>
                    </a:ext>
                  </a:extLst>
                </p:cNvPr>
                <p:cNvSpPr/>
                <p:nvPr/>
              </p:nvSpPr>
              <p:spPr>
                <a:xfrm>
                  <a:off x="7269661" y="19037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445" name="그룹 444">
                <a:extLst>
                  <a:ext uri="{FF2B5EF4-FFF2-40B4-BE49-F238E27FC236}">
                    <a16:creationId xmlns:a16="http://schemas.microsoft.com/office/drawing/2014/main" id="{0AD545D0-8057-4100-B6E6-AAAC9B5CD127}"/>
                  </a:ext>
                </a:extLst>
              </p:cNvPr>
              <p:cNvGrpSpPr/>
              <p:nvPr/>
            </p:nvGrpSpPr>
            <p:grpSpPr>
              <a:xfrm>
                <a:off x="8986099" y="3622750"/>
                <a:ext cx="548857" cy="548856"/>
                <a:chOff x="7117261" y="1751349"/>
                <a:chExt cx="548857" cy="548856"/>
              </a:xfrm>
            </p:grpSpPr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6EE63DAE-3ABC-45B7-B242-3909912EB3D5}"/>
                    </a:ext>
                  </a:extLst>
                </p:cNvPr>
                <p:cNvSpPr/>
                <p:nvPr/>
              </p:nvSpPr>
              <p:spPr>
                <a:xfrm>
                  <a:off x="7117261" y="17513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DBFDAD45-283E-475F-BE63-C36F7FACB650}"/>
                    </a:ext>
                  </a:extLst>
                </p:cNvPr>
                <p:cNvSpPr/>
                <p:nvPr/>
              </p:nvSpPr>
              <p:spPr>
                <a:xfrm>
                  <a:off x="7269661" y="19037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448" name="그룹 447">
                <a:extLst>
                  <a:ext uri="{FF2B5EF4-FFF2-40B4-BE49-F238E27FC236}">
                    <a16:creationId xmlns:a16="http://schemas.microsoft.com/office/drawing/2014/main" id="{7DE618D5-94C9-484B-8C90-EBFD81075FA6}"/>
                  </a:ext>
                </a:extLst>
              </p:cNvPr>
              <p:cNvGrpSpPr/>
              <p:nvPr/>
            </p:nvGrpSpPr>
            <p:grpSpPr>
              <a:xfrm>
                <a:off x="9297806" y="3937516"/>
                <a:ext cx="548857" cy="548856"/>
                <a:chOff x="7117261" y="1751349"/>
                <a:chExt cx="548857" cy="548856"/>
              </a:xfrm>
            </p:grpSpPr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CFDD4BC0-FA09-4962-BA51-0AD93F216E41}"/>
                    </a:ext>
                  </a:extLst>
                </p:cNvPr>
                <p:cNvSpPr/>
                <p:nvPr/>
              </p:nvSpPr>
              <p:spPr>
                <a:xfrm>
                  <a:off x="7117261" y="17513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1B1C3C60-272D-4BBB-B70C-61B8186CA5F1}"/>
                    </a:ext>
                  </a:extLst>
                </p:cNvPr>
                <p:cNvSpPr/>
                <p:nvPr/>
              </p:nvSpPr>
              <p:spPr>
                <a:xfrm>
                  <a:off x="7269661" y="1903749"/>
                  <a:ext cx="396457" cy="39645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452" name="타원 451">
              <a:extLst>
                <a:ext uri="{FF2B5EF4-FFF2-40B4-BE49-F238E27FC236}">
                  <a16:creationId xmlns:a16="http://schemas.microsoft.com/office/drawing/2014/main" id="{460AB68F-8E45-4692-9A1D-FC2FC4E18439}"/>
                </a:ext>
              </a:extLst>
            </p:cNvPr>
            <p:cNvSpPr/>
            <p:nvPr/>
          </p:nvSpPr>
          <p:spPr>
            <a:xfrm>
              <a:off x="7787991" y="4196370"/>
              <a:ext cx="17647" cy="1764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018D3793-C63C-4D17-A285-C21EC10C99EB}"/>
                </a:ext>
              </a:extLst>
            </p:cNvPr>
            <p:cNvSpPr/>
            <p:nvPr/>
          </p:nvSpPr>
          <p:spPr>
            <a:xfrm>
              <a:off x="7529711" y="4075234"/>
              <a:ext cx="121281" cy="12128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4" name="타원 453">
              <a:extLst>
                <a:ext uri="{FF2B5EF4-FFF2-40B4-BE49-F238E27FC236}">
                  <a16:creationId xmlns:a16="http://schemas.microsoft.com/office/drawing/2014/main" id="{83B43A0D-9422-43F9-94E0-9237EB5A4803}"/>
                </a:ext>
              </a:extLst>
            </p:cNvPr>
            <p:cNvSpPr/>
            <p:nvPr/>
          </p:nvSpPr>
          <p:spPr>
            <a:xfrm>
              <a:off x="8921121" y="4009580"/>
              <a:ext cx="27433" cy="2743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55" name="직선 연결선 454">
              <a:extLst>
                <a:ext uri="{FF2B5EF4-FFF2-40B4-BE49-F238E27FC236}">
                  <a16:creationId xmlns:a16="http://schemas.microsoft.com/office/drawing/2014/main" id="{9F44F7A4-70C6-4A10-A1B7-2988BAB895A2}"/>
                </a:ext>
              </a:extLst>
            </p:cNvPr>
            <p:cNvCxnSpPr>
              <a:cxnSpLocks/>
              <a:endCxn id="454" idx="2"/>
            </p:cNvCxnSpPr>
            <p:nvPr/>
          </p:nvCxnSpPr>
          <p:spPr>
            <a:xfrm flipV="1">
              <a:off x="7646796" y="4023297"/>
              <a:ext cx="1274325" cy="5633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0A0D3D02-1570-4B3A-99CC-6FC068A25C59}"/>
                </a:ext>
              </a:extLst>
            </p:cNvPr>
            <p:cNvCxnSpPr>
              <a:cxnSpLocks/>
              <a:endCxn id="454" idx="2"/>
            </p:cNvCxnSpPr>
            <p:nvPr/>
          </p:nvCxnSpPr>
          <p:spPr>
            <a:xfrm flipV="1">
              <a:off x="7522866" y="4023297"/>
              <a:ext cx="1398255" cy="5633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7F62F798-6ACA-461F-B863-3210BECAC692}"/>
                </a:ext>
              </a:extLst>
            </p:cNvPr>
            <p:cNvCxnSpPr>
              <a:cxnSpLocks/>
              <a:endCxn id="454" idx="2"/>
            </p:cNvCxnSpPr>
            <p:nvPr/>
          </p:nvCxnSpPr>
          <p:spPr>
            <a:xfrm flipV="1">
              <a:off x="7532914" y="4023297"/>
              <a:ext cx="1388207" cy="17021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직선 연결선 457">
              <a:extLst>
                <a:ext uri="{FF2B5EF4-FFF2-40B4-BE49-F238E27FC236}">
                  <a16:creationId xmlns:a16="http://schemas.microsoft.com/office/drawing/2014/main" id="{99008C70-4CF0-4EA5-A23E-F8DC1970DB13}"/>
                </a:ext>
              </a:extLst>
            </p:cNvPr>
            <p:cNvCxnSpPr>
              <a:cxnSpLocks/>
              <a:endCxn id="454" idx="2"/>
            </p:cNvCxnSpPr>
            <p:nvPr/>
          </p:nvCxnSpPr>
          <p:spPr>
            <a:xfrm flipV="1">
              <a:off x="7653495" y="4023297"/>
              <a:ext cx="1267626" cy="16686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filters=6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filters=16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42056" y="5507102"/>
            <a:ext cx="3618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1, padding=valid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2, padding=same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95F59-9826-489F-9BC8-47843088B53E}"/>
              </a:ext>
            </a:extLst>
          </p:cNvPr>
          <p:cNvSpPr txBox="1"/>
          <p:nvPr/>
        </p:nvSpPr>
        <p:spPr>
          <a:xfrm>
            <a:off x="2463389" y="1012992"/>
            <a:ext cx="770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  <a:hlinkClick r:id="rId3"/>
              </a:rPr>
              <a:t>https://cs.stanford.edu/people/karpathy/convnetjs/demo/cifar10.html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0A561-DBBE-4A3C-BB97-D52A2BE20E48}"/>
              </a:ext>
            </a:extLst>
          </p:cNvPr>
          <p:cNvSpPr txBox="1"/>
          <p:nvPr/>
        </p:nvSpPr>
        <p:spPr>
          <a:xfrm>
            <a:off x="2485458" y="1414868"/>
            <a:ext cx="781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(1,5,5,16)=&gt;(1,400)(400,120)=&gt;(1,120)(120,80)=&gt;(1,80)(80,26)=&gt;(1,26)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234233" y="3304397"/>
                <a:ext cx="2205476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233" y="3304397"/>
                <a:ext cx="2205476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2" y="2787873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2004598" y="1412044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2A532E6-DDFD-4FF0-AC3D-180CA37FB923}"/>
              </a:ext>
            </a:extLst>
          </p:cNvPr>
          <p:cNvSpPr/>
          <p:nvPr/>
        </p:nvSpPr>
        <p:spPr>
          <a:xfrm>
            <a:off x="2697649" y="2878291"/>
            <a:ext cx="78154" cy="7815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4F8643C-E452-4159-88EC-BAD8B1CB2B65}"/>
              </a:ext>
            </a:extLst>
          </p:cNvPr>
          <p:cNvCxnSpPr>
            <a:cxnSpLocks/>
          </p:cNvCxnSpPr>
          <p:nvPr/>
        </p:nvCxnSpPr>
        <p:spPr>
          <a:xfrm flipH="1">
            <a:off x="2445430" y="1940151"/>
            <a:ext cx="593968" cy="1764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6FA5D4-31AD-42D9-8B00-11DC55229026}"/>
              </a:ext>
            </a:extLst>
          </p:cNvPr>
          <p:cNvCxnSpPr>
            <a:cxnSpLocks/>
          </p:cNvCxnSpPr>
          <p:nvPr/>
        </p:nvCxnSpPr>
        <p:spPr>
          <a:xfrm flipH="1">
            <a:off x="2618155" y="1664677"/>
            <a:ext cx="1309695" cy="6564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ACCCBD39-B5BA-4DF5-BFE4-2722165FA609}"/>
              </a:ext>
            </a:extLst>
          </p:cNvPr>
          <p:cNvSpPr/>
          <p:nvPr/>
        </p:nvSpPr>
        <p:spPr>
          <a:xfrm>
            <a:off x="3208217" y="1949938"/>
            <a:ext cx="78154" cy="7815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3798359-086F-4563-84F8-1BD8787C2923}"/>
              </a:ext>
            </a:extLst>
          </p:cNvPr>
          <p:cNvSpPr/>
          <p:nvPr/>
        </p:nvSpPr>
        <p:spPr>
          <a:xfrm>
            <a:off x="4064003" y="1906958"/>
            <a:ext cx="78154" cy="7815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46A0B43-EB2D-4984-9ECA-B81C1498A488}"/>
              </a:ext>
            </a:extLst>
          </p:cNvPr>
          <p:cNvSpPr/>
          <p:nvPr/>
        </p:nvSpPr>
        <p:spPr>
          <a:xfrm>
            <a:off x="2278185" y="3661507"/>
            <a:ext cx="78154" cy="7815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89DF29-3C42-45C4-ABEC-E42E3971E9F3}"/>
              </a:ext>
            </a:extLst>
          </p:cNvPr>
          <p:cNvCxnSpPr>
            <a:cxnSpLocks/>
          </p:cNvCxnSpPr>
          <p:nvPr/>
        </p:nvCxnSpPr>
        <p:spPr>
          <a:xfrm flipH="1">
            <a:off x="1851546" y="3233616"/>
            <a:ext cx="1301964" cy="7669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F6557BB3-F143-45A2-B10F-8F1782FD17B0}"/>
              </a:ext>
            </a:extLst>
          </p:cNvPr>
          <p:cNvSpPr/>
          <p:nvPr/>
        </p:nvSpPr>
        <p:spPr>
          <a:xfrm>
            <a:off x="1470242" y="3770925"/>
            <a:ext cx="78154" cy="7815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F23725-07A5-4A06-BF63-72E9530CD6C7}"/>
              </a:ext>
            </a:extLst>
          </p:cNvPr>
          <p:cNvCxnSpPr>
            <a:cxnSpLocks/>
          </p:cNvCxnSpPr>
          <p:nvPr/>
        </p:nvCxnSpPr>
        <p:spPr>
          <a:xfrm flipH="1">
            <a:off x="1033554" y="3778611"/>
            <a:ext cx="1584601" cy="33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F4EA69B-027C-4EAC-A6DD-688F716EA8FA}"/>
              </a:ext>
            </a:extLst>
          </p:cNvPr>
          <p:cNvCxnSpPr>
            <a:cxnSpLocks/>
          </p:cNvCxnSpPr>
          <p:nvPr/>
        </p:nvCxnSpPr>
        <p:spPr>
          <a:xfrm flipH="1">
            <a:off x="3608332" y="1906172"/>
            <a:ext cx="1584601" cy="33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A49B47-5D05-456B-950D-DC63789FD0BC}"/>
              </a:ext>
            </a:extLst>
          </p:cNvPr>
          <p:cNvCxnSpPr/>
          <p:nvPr/>
        </p:nvCxnSpPr>
        <p:spPr>
          <a:xfrm>
            <a:off x="5421346" y="3394164"/>
            <a:ext cx="33804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950F3A-0C8C-4F84-9717-8B0645FF9F73}"/>
              </a:ext>
            </a:extLst>
          </p:cNvPr>
          <p:cNvSpPr txBox="1"/>
          <p:nvPr/>
        </p:nvSpPr>
        <p:spPr>
          <a:xfrm>
            <a:off x="8801778" y="3208363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05B2-13B6-421B-9570-6DF47D06E9F9}"/>
              </a:ext>
            </a:extLst>
          </p:cNvPr>
          <p:cNvSpPr txBox="1"/>
          <p:nvPr/>
        </p:nvSpPr>
        <p:spPr>
          <a:xfrm>
            <a:off x="6640874" y="921461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a(1-a)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37235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3723520" cy="307777"/>
              </a:xfrm>
              <a:prstGeom prst="rect">
                <a:avLst/>
              </a:prstGeom>
              <a:blipFill>
                <a:blip r:embed="rId5"/>
                <a:stretch>
                  <a:fillRect l="-164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792260"/>
                <a:ext cx="45114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))(1+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792260"/>
                <a:ext cx="4511427" cy="307777"/>
              </a:xfrm>
              <a:prstGeom prst="rect">
                <a:avLst/>
              </a:prstGeom>
              <a:blipFill>
                <a:blip r:embed="rId6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C51B54D0-2E8C-4273-8FA9-B932708CE4C3}"/>
              </a:ext>
            </a:extLst>
          </p:cNvPr>
          <p:cNvSpPr/>
          <p:nvPr/>
        </p:nvSpPr>
        <p:spPr>
          <a:xfrm>
            <a:off x="2917369" y="2988570"/>
            <a:ext cx="139337" cy="13933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C1A79F-63A1-4DD9-805F-E6B871EA5786}"/>
              </a:ext>
            </a:extLst>
          </p:cNvPr>
          <p:cNvCxnSpPr/>
          <p:nvPr/>
        </p:nvCxnSpPr>
        <p:spPr>
          <a:xfrm flipH="1">
            <a:off x="2701603" y="1878108"/>
            <a:ext cx="448952" cy="2243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30D906-0395-48A1-A3D1-EFEAFD21C0A2}"/>
              </a:ext>
            </a:extLst>
          </p:cNvPr>
          <p:cNvCxnSpPr/>
          <p:nvPr/>
        </p:nvCxnSpPr>
        <p:spPr>
          <a:xfrm flipH="1">
            <a:off x="5448940" y="2116182"/>
            <a:ext cx="42524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724D00-CB6F-4DD7-843C-1BC800069ECB}"/>
                  </a:ext>
                </a:extLst>
              </p:cNvPr>
              <p:cNvSpPr txBox="1"/>
              <p:nvPr/>
            </p:nvSpPr>
            <p:spPr>
              <a:xfrm>
                <a:off x="6555422" y="1240073"/>
                <a:ext cx="13694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724D00-CB6F-4DD7-843C-1BC800069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422" y="1240073"/>
                <a:ext cx="1369414" cy="307777"/>
              </a:xfrm>
              <a:prstGeom prst="rect">
                <a:avLst/>
              </a:prstGeom>
              <a:blipFill>
                <a:blip r:embed="rId7"/>
                <a:stretch>
                  <a:fillRect r="-3111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DC8769A-E4E9-40C3-8F8F-9FDB4304E5D6}"/>
              </a:ext>
            </a:extLst>
          </p:cNvPr>
          <p:cNvCxnSpPr>
            <a:cxnSpLocks/>
          </p:cNvCxnSpPr>
          <p:nvPr/>
        </p:nvCxnSpPr>
        <p:spPr>
          <a:xfrm flipH="1">
            <a:off x="2666768" y="1430511"/>
            <a:ext cx="1236388" cy="1206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2D534AF7-8728-43E0-9E42-6EFE442000F3}"/>
              </a:ext>
            </a:extLst>
          </p:cNvPr>
          <p:cNvSpPr/>
          <p:nvPr/>
        </p:nvSpPr>
        <p:spPr>
          <a:xfrm>
            <a:off x="3134177" y="2143838"/>
            <a:ext cx="139337" cy="13933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3F457F-7831-4C96-9B5D-AC4E068CCD0E}"/>
              </a:ext>
            </a:extLst>
          </p:cNvPr>
          <p:cNvSpPr/>
          <p:nvPr/>
        </p:nvSpPr>
        <p:spPr>
          <a:xfrm>
            <a:off x="3725611" y="2116182"/>
            <a:ext cx="139337" cy="13933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ADE6CE-D3D5-449D-A788-8A4BA554815A}"/>
              </a:ext>
            </a:extLst>
          </p:cNvPr>
          <p:cNvCxnSpPr>
            <a:cxnSpLocks/>
          </p:cNvCxnSpPr>
          <p:nvPr/>
        </p:nvCxnSpPr>
        <p:spPr>
          <a:xfrm flipH="1">
            <a:off x="2873278" y="2068850"/>
            <a:ext cx="1916343" cy="533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250110" y="1717646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110" y="1717646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6" r="-2244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58DC26-2890-439C-8672-D68DDF0C6383}"/>
              </a:ext>
            </a:extLst>
          </p:cNvPr>
          <p:cNvCxnSpPr>
            <a:cxnSpLocks/>
          </p:cNvCxnSpPr>
          <p:nvPr/>
        </p:nvCxnSpPr>
        <p:spPr>
          <a:xfrm flipH="1">
            <a:off x="7443533" y="1779734"/>
            <a:ext cx="1128009" cy="1484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651C4-91EC-4FC9-8F23-1B6A7D6BD2F1}"/>
                  </a:ext>
                </a:extLst>
              </p:cNvPr>
              <p:cNvSpPr txBox="1"/>
              <p:nvPr/>
            </p:nvSpPr>
            <p:spPr>
              <a:xfrm>
                <a:off x="1250109" y="2356123"/>
                <a:ext cx="1350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651C4-91EC-4FC9-8F23-1B6A7D6B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109" y="2356123"/>
                <a:ext cx="1350113" cy="369332"/>
              </a:xfrm>
              <a:prstGeom prst="rect">
                <a:avLst/>
              </a:prstGeom>
              <a:blipFill>
                <a:blip r:embed="rId5"/>
                <a:stretch>
                  <a:fillRect l="-3604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AFFCD7EA-3971-4706-B069-36029DA02336}"/>
              </a:ext>
            </a:extLst>
          </p:cNvPr>
          <p:cNvSpPr/>
          <p:nvPr/>
        </p:nvSpPr>
        <p:spPr>
          <a:xfrm>
            <a:off x="8071037" y="2391427"/>
            <a:ext cx="130629" cy="1306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C5A6BB2-D6AD-4F6D-95CA-5B88C49C6B09}"/>
              </a:ext>
            </a:extLst>
          </p:cNvPr>
          <p:cNvSpPr/>
          <p:nvPr/>
        </p:nvSpPr>
        <p:spPr>
          <a:xfrm>
            <a:off x="6338032" y="3464758"/>
            <a:ext cx="130629" cy="1306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9D9C5-9B4F-431D-8CB4-FD4B1C642A35}"/>
              </a:ext>
            </a:extLst>
          </p:cNvPr>
          <p:cNvCxnSpPr>
            <a:cxnSpLocks/>
          </p:cNvCxnSpPr>
          <p:nvPr/>
        </p:nvCxnSpPr>
        <p:spPr>
          <a:xfrm flipH="1">
            <a:off x="5607815" y="3464305"/>
            <a:ext cx="17946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3BD40-A338-4F3A-B913-FC3665358752}"/>
                  </a:ext>
                </a:extLst>
              </p:cNvPr>
              <p:cNvSpPr txBox="1"/>
              <p:nvPr/>
            </p:nvSpPr>
            <p:spPr>
              <a:xfrm>
                <a:off x="1250109" y="2907537"/>
                <a:ext cx="1350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3BD40-A338-4F3A-B913-FC3665358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109" y="2907537"/>
                <a:ext cx="1350113" cy="369332"/>
              </a:xfrm>
              <a:prstGeom prst="rect">
                <a:avLst/>
              </a:prstGeom>
              <a:blipFill>
                <a:blip r:embed="rId6"/>
                <a:stretch>
                  <a:fillRect l="-3604" r="-135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AA2BB-1513-49B8-BE8C-7458E2F396C0}"/>
                  </a:ext>
                </a:extLst>
              </p:cNvPr>
              <p:cNvSpPr txBox="1"/>
              <p:nvPr/>
            </p:nvSpPr>
            <p:spPr>
              <a:xfrm>
                <a:off x="7318666" y="4274344"/>
                <a:ext cx="438773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AA2BB-1513-49B8-BE8C-7458E2F3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66" y="4274344"/>
                <a:ext cx="438773" cy="584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59440" y="2547053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79233" y="396930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497393" y="557684"/>
            <a:ext cx="7909538" cy="4022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c = tf.constant([[4.0, 5.0], [10.0, 1.0]])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pt-BR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print(tf.reduce_max(c))  # 10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print(tf.argmax(c))      # [1 0]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print(tf.nn.softmax(c))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pt-BR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tf.Tensor(10.0, shape=(), dtype=float32)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tf.Tensor([1 0], shape=(2,), dtype=int64)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tf.Tensor(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[[2.6894143e-01 7.3105854e-01]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[9.9987662e-01 1.2339458e-04]], shape=(2, 2), dtype=float32)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52CDB8-AAE8-4C53-82F5-0F558DDB1938}"/>
              </a:ext>
            </a:extLst>
          </p:cNvPr>
          <p:cNvSpPr/>
          <p:nvPr/>
        </p:nvSpPr>
        <p:spPr>
          <a:xfrm>
            <a:off x="7531238" y="1155560"/>
            <a:ext cx="648119" cy="6481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D9B648-715A-44B8-AEB7-7FF614078315}"/>
              </a:ext>
            </a:extLst>
          </p:cNvPr>
          <p:cNvSpPr/>
          <p:nvPr/>
        </p:nvSpPr>
        <p:spPr>
          <a:xfrm>
            <a:off x="8179357" y="1155560"/>
            <a:ext cx="648119" cy="6481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F2F15E-2331-4CF5-B361-C2C3BC0D8092}"/>
              </a:ext>
            </a:extLst>
          </p:cNvPr>
          <p:cNvSpPr/>
          <p:nvPr/>
        </p:nvSpPr>
        <p:spPr>
          <a:xfrm>
            <a:off x="7531238" y="1803679"/>
            <a:ext cx="648119" cy="6481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633166-A6DE-477E-AB99-0698A380C5BB}"/>
              </a:ext>
            </a:extLst>
          </p:cNvPr>
          <p:cNvSpPr/>
          <p:nvPr/>
        </p:nvSpPr>
        <p:spPr>
          <a:xfrm>
            <a:off x="8179357" y="1803679"/>
            <a:ext cx="648119" cy="6481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6809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0075" y="274032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5286177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24AC7E6-C37C-4D0B-90E9-F7B0C2AC1975}"/>
              </a:ext>
            </a:extLst>
          </p:cNvPr>
          <p:cNvSpPr txBox="1"/>
          <p:nvPr/>
        </p:nvSpPr>
        <p:spPr>
          <a:xfrm>
            <a:off x="7432980" y="2826629"/>
            <a:ext cx="1329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5EDA253-52E0-4058-A469-834082EA1C30}"/>
              </a:ext>
            </a:extLst>
          </p:cNvPr>
          <p:cNvSpPr txBox="1"/>
          <p:nvPr/>
        </p:nvSpPr>
        <p:spPr>
          <a:xfrm>
            <a:off x="8329537" y="4933369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(100, 10)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50733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 (64, 14, 14, 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  # (64, 1960)(1960, 100)+(100,)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  # (64, 10)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41469" y="2088199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계산합니댜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822288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822288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209090" y="5796455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090" y="5796455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42708" y="626892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497393" y="557684"/>
            <a:ext cx="4996881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rank_4_tensor = tf.zeros([3, 2, 4, 5])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1C03D-86DC-4AB8-8527-B24C7962F139}"/>
              </a:ext>
            </a:extLst>
          </p:cNvPr>
          <p:cNvSpPr/>
          <p:nvPr/>
        </p:nvSpPr>
        <p:spPr>
          <a:xfrm>
            <a:off x="577780" y="1457011"/>
            <a:ext cx="9445451" cy="12761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208AF2-27FF-47CD-B624-F32FCDBFBFEB}"/>
              </a:ext>
            </a:extLst>
          </p:cNvPr>
          <p:cNvSpPr/>
          <p:nvPr/>
        </p:nvSpPr>
        <p:spPr>
          <a:xfrm>
            <a:off x="577779" y="2733152"/>
            <a:ext cx="9445451" cy="12761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C88B2F8-9A83-4927-981E-9FE2ABCE59C7}"/>
              </a:ext>
            </a:extLst>
          </p:cNvPr>
          <p:cNvSpPr/>
          <p:nvPr/>
        </p:nvSpPr>
        <p:spPr>
          <a:xfrm>
            <a:off x="577778" y="4009293"/>
            <a:ext cx="9445451" cy="12761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BDA672-8FF7-49B3-A09C-76001D33303A}"/>
              </a:ext>
            </a:extLst>
          </p:cNvPr>
          <p:cNvSpPr/>
          <p:nvPr/>
        </p:nvSpPr>
        <p:spPr>
          <a:xfrm>
            <a:off x="628022" y="1507377"/>
            <a:ext cx="4672484" cy="11654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1E7F954-35D6-43BB-93D1-278A8BF5C011}"/>
              </a:ext>
            </a:extLst>
          </p:cNvPr>
          <p:cNvSpPr/>
          <p:nvPr/>
        </p:nvSpPr>
        <p:spPr>
          <a:xfrm>
            <a:off x="5300506" y="1507377"/>
            <a:ext cx="4672484" cy="11654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2C6A38-850F-4E0B-8D02-91F31BF88D06}"/>
              </a:ext>
            </a:extLst>
          </p:cNvPr>
          <p:cNvSpPr/>
          <p:nvPr/>
        </p:nvSpPr>
        <p:spPr>
          <a:xfrm>
            <a:off x="678264" y="1572566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B74EC-A576-4182-9A49-A1BAB7DA7835}"/>
              </a:ext>
            </a:extLst>
          </p:cNvPr>
          <p:cNvSpPr/>
          <p:nvPr/>
        </p:nvSpPr>
        <p:spPr>
          <a:xfrm>
            <a:off x="1821264" y="1572566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A9E208-898F-4F27-BBD2-3B538F8D6D67}"/>
              </a:ext>
            </a:extLst>
          </p:cNvPr>
          <p:cNvSpPr/>
          <p:nvPr/>
        </p:nvSpPr>
        <p:spPr>
          <a:xfrm>
            <a:off x="2964265" y="1572566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B257F8E-5D47-4733-AA61-8F61EF264A35}"/>
              </a:ext>
            </a:extLst>
          </p:cNvPr>
          <p:cNvSpPr/>
          <p:nvPr/>
        </p:nvSpPr>
        <p:spPr>
          <a:xfrm>
            <a:off x="4107265" y="1572566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8681AA-8547-4A56-8493-11A2A16FED10}"/>
              </a:ext>
            </a:extLst>
          </p:cNvPr>
          <p:cNvGrpSpPr/>
          <p:nvPr/>
        </p:nvGrpSpPr>
        <p:grpSpPr>
          <a:xfrm>
            <a:off x="728505" y="1632857"/>
            <a:ext cx="1042518" cy="889280"/>
            <a:chOff x="728505" y="1632857"/>
            <a:chExt cx="1105316" cy="8892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88052ED-05B2-42EF-A678-39A52151FF1C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847066-7B11-4B1F-87CC-7911BC9D7A61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56F9541-DAE6-4C4B-99AB-8B5556555D99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E18F66D-2722-4404-9131-0CBD2E4964B6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7C0FEA4-FB3C-414F-A427-A693AA47218B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6417DB2-C997-4C2E-99DC-A68F3A6F7ECE}"/>
              </a:ext>
            </a:extLst>
          </p:cNvPr>
          <p:cNvGrpSpPr/>
          <p:nvPr/>
        </p:nvGrpSpPr>
        <p:grpSpPr>
          <a:xfrm>
            <a:off x="1886720" y="1632857"/>
            <a:ext cx="1042518" cy="889280"/>
            <a:chOff x="728505" y="1632857"/>
            <a:chExt cx="1105316" cy="88928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151BE52-50BE-433A-9AE6-E617D05F83B6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AE85251-5C88-4738-840E-83DE29ED1674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D5580EE-BC47-4254-A436-11E6A340EA37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1B7357E-DCC7-4AF7-BCB5-FAC55B1CB68C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95A04F7-849A-4DC1-8F1D-B59256A4CF57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AA0C8BC-0676-4CC7-85B4-DD0AEFA55C0E}"/>
              </a:ext>
            </a:extLst>
          </p:cNvPr>
          <p:cNvGrpSpPr/>
          <p:nvPr/>
        </p:nvGrpSpPr>
        <p:grpSpPr>
          <a:xfrm>
            <a:off x="3014506" y="1632857"/>
            <a:ext cx="1042518" cy="889280"/>
            <a:chOff x="728505" y="1632857"/>
            <a:chExt cx="1105316" cy="889280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38A2ED4-91BE-4A6B-9CFE-E461A7C3C6CA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349616A-3FA6-4AB3-97CD-A657BEFE4425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9977039-BDFA-4395-A3C9-C95C0D073C9E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40E5411-CD0B-47FB-8832-68FD8C7D8C99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898143B-1B0C-4546-AAAC-D250BEEB5A2B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67FDC83-25BD-4FA0-9045-B24838F4B800}"/>
              </a:ext>
            </a:extLst>
          </p:cNvPr>
          <p:cNvGrpSpPr/>
          <p:nvPr/>
        </p:nvGrpSpPr>
        <p:grpSpPr>
          <a:xfrm>
            <a:off x="4157505" y="1632857"/>
            <a:ext cx="1042518" cy="889280"/>
            <a:chOff x="728505" y="1632857"/>
            <a:chExt cx="1105316" cy="88928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AA0B6BF-76D9-42F9-8B0A-0C8628824D5A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8543EE2-E940-4854-BFA6-310763BC6293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051E7D7-726E-407A-8799-57E2E87DEDFA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8A8BEA3-0340-4812-9121-8397FA65D37B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57694FE-1447-4CD4-9B44-A1B20F0A961B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25635D8-5422-4D23-BC41-E170D60A87B1}"/>
              </a:ext>
            </a:extLst>
          </p:cNvPr>
          <p:cNvSpPr/>
          <p:nvPr/>
        </p:nvSpPr>
        <p:spPr>
          <a:xfrm>
            <a:off x="5350746" y="1585127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DD99F2E-14C5-4801-81EB-006D9E4A691F}"/>
              </a:ext>
            </a:extLst>
          </p:cNvPr>
          <p:cNvSpPr/>
          <p:nvPr/>
        </p:nvSpPr>
        <p:spPr>
          <a:xfrm>
            <a:off x="6493746" y="1585127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CF49EF-65EA-44EF-AA0D-C4E8341BC304}"/>
              </a:ext>
            </a:extLst>
          </p:cNvPr>
          <p:cNvSpPr/>
          <p:nvPr/>
        </p:nvSpPr>
        <p:spPr>
          <a:xfrm>
            <a:off x="7636747" y="1585127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6A27B67-6093-49AC-B508-CA6537F39F97}"/>
              </a:ext>
            </a:extLst>
          </p:cNvPr>
          <p:cNvSpPr/>
          <p:nvPr/>
        </p:nvSpPr>
        <p:spPr>
          <a:xfrm>
            <a:off x="8779747" y="1585127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2841227-E49A-43E0-BE2C-AC57C6757F5F}"/>
              </a:ext>
            </a:extLst>
          </p:cNvPr>
          <p:cNvGrpSpPr/>
          <p:nvPr/>
        </p:nvGrpSpPr>
        <p:grpSpPr>
          <a:xfrm>
            <a:off x="5400987" y="1645418"/>
            <a:ext cx="1042518" cy="889280"/>
            <a:chOff x="728505" y="1632857"/>
            <a:chExt cx="1105316" cy="889280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0EA4640-0597-4E33-AAB2-10AA0FE53F7E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F9914EB-955F-443B-BFBA-5105E4346767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3AA6B1E-524E-4A22-85A8-311F9F72DFF7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57799FA-2682-44F6-AC7B-C60C09C9A0A0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E1407E-C220-448B-8982-84B07034D37C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0A70AA4-15E9-499E-BA6B-F9203BB97B73}"/>
              </a:ext>
            </a:extLst>
          </p:cNvPr>
          <p:cNvGrpSpPr/>
          <p:nvPr/>
        </p:nvGrpSpPr>
        <p:grpSpPr>
          <a:xfrm>
            <a:off x="6559202" y="1645418"/>
            <a:ext cx="1042518" cy="889280"/>
            <a:chOff x="728505" y="1632857"/>
            <a:chExt cx="1105316" cy="889280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956CCF1-F542-4F75-AAE7-BBC3A6B8EA41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B21D323-9243-4E52-8828-917022DC3B73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7E690A3-70FB-4F04-8CBC-C990B742CC5E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E098D4B-5A76-4D55-A6BE-BDF38B6C69D8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59AD177-E14C-4B2C-BCD9-9A727B3FDD06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1D31822-39B1-442B-A6C3-5A53CDBC2DB2}"/>
              </a:ext>
            </a:extLst>
          </p:cNvPr>
          <p:cNvGrpSpPr/>
          <p:nvPr/>
        </p:nvGrpSpPr>
        <p:grpSpPr>
          <a:xfrm>
            <a:off x="7686988" y="1645418"/>
            <a:ext cx="1042518" cy="889280"/>
            <a:chOff x="728505" y="1632857"/>
            <a:chExt cx="1105316" cy="889280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D5C56D4-5040-4695-ADE5-C98B67873750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B596481-7F02-48B7-88B6-00F233A86038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86AC693-8041-4D58-9D49-5E0AB6AFF7F1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8AF3F3B-0855-4348-AD40-43ED6CF9AA53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EA4429B4-3774-4720-95DE-5BA5EB8C02C5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1CED1FD-8579-4C4E-801C-B130B448BF71}"/>
              </a:ext>
            </a:extLst>
          </p:cNvPr>
          <p:cNvGrpSpPr/>
          <p:nvPr/>
        </p:nvGrpSpPr>
        <p:grpSpPr>
          <a:xfrm>
            <a:off x="8829987" y="1645418"/>
            <a:ext cx="1042518" cy="889280"/>
            <a:chOff x="728505" y="1632857"/>
            <a:chExt cx="1105316" cy="889280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28B46E6-7BBA-4A17-BD69-07CDCB866508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801CEA-F7D3-41D1-A51B-1DACE20B2DDD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1D220BE-40D1-41B1-82E3-F284F04D5EAF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5131AE0-0066-48D3-9266-38268408AA91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6B3E97B-4781-4499-94D4-5AC5E5EF59D9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E50FE-09E0-47EA-B265-7F1518D91BDF}"/>
              </a:ext>
            </a:extLst>
          </p:cNvPr>
          <p:cNvSpPr/>
          <p:nvPr/>
        </p:nvSpPr>
        <p:spPr>
          <a:xfrm>
            <a:off x="628022" y="2793442"/>
            <a:ext cx="4672484" cy="11654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E89760A-36B2-46E6-A889-D7739C9D2C32}"/>
              </a:ext>
            </a:extLst>
          </p:cNvPr>
          <p:cNvSpPr/>
          <p:nvPr/>
        </p:nvSpPr>
        <p:spPr>
          <a:xfrm>
            <a:off x="5300506" y="2793442"/>
            <a:ext cx="4672484" cy="11654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FE79DEC-A199-4B27-B01E-AF8156A13561}"/>
              </a:ext>
            </a:extLst>
          </p:cNvPr>
          <p:cNvSpPr/>
          <p:nvPr/>
        </p:nvSpPr>
        <p:spPr>
          <a:xfrm>
            <a:off x="678264" y="2858631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E06AC5F-55E8-4905-84F6-A33678434C5F}"/>
              </a:ext>
            </a:extLst>
          </p:cNvPr>
          <p:cNvSpPr/>
          <p:nvPr/>
        </p:nvSpPr>
        <p:spPr>
          <a:xfrm>
            <a:off x="1821264" y="2858631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F9ABBC1-5717-4A11-8800-3B79FDDE3D5E}"/>
              </a:ext>
            </a:extLst>
          </p:cNvPr>
          <p:cNvSpPr/>
          <p:nvPr/>
        </p:nvSpPr>
        <p:spPr>
          <a:xfrm>
            <a:off x="2964265" y="2858631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F3A8324-5671-4EFD-826E-A8D4B2AC6C62}"/>
              </a:ext>
            </a:extLst>
          </p:cNvPr>
          <p:cNvSpPr/>
          <p:nvPr/>
        </p:nvSpPr>
        <p:spPr>
          <a:xfrm>
            <a:off x="4107265" y="2858631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9253457B-07FA-4C04-B4AE-9AB87D6849F9}"/>
              </a:ext>
            </a:extLst>
          </p:cNvPr>
          <p:cNvGrpSpPr/>
          <p:nvPr/>
        </p:nvGrpSpPr>
        <p:grpSpPr>
          <a:xfrm>
            <a:off x="728505" y="2918922"/>
            <a:ext cx="1042518" cy="889280"/>
            <a:chOff x="728505" y="1632857"/>
            <a:chExt cx="1105316" cy="88928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135C9AA-4EB6-481A-AE9F-3CF8BC7C93E9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33B5170-7888-4876-868D-247C7510CAE1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B1B5F87-86C6-49FE-AE12-9E411D7033CE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B970DD1-270E-4BAF-9357-145085A157D2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5674D58-4BAE-4926-9B47-6B08DAA2306C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2715918-2DBD-4C48-9858-8E73C31D7F4B}"/>
              </a:ext>
            </a:extLst>
          </p:cNvPr>
          <p:cNvGrpSpPr/>
          <p:nvPr/>
        </p:nvGrpSpPr>
        <p:grpSpPr>
          <a:xfrm>
            <a:off x="1886720" y="2918922"/>
            <a:ext cx="1042518" cy="889280"/>
            <a:chOff x="728505" y="1632857"/>
            <a:chExt cx="1105316" cy="88928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81B57A1-B115-46D3-8FB4-CC2237F3CBFC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0116812-A0DB-4E16-A562-D43F45382576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60924BA-ECCF-4A57-A872-9A5327CD0298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2159221-0266-4AD3-B087-03D9C1CF7E16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359E55DF-4C66-4019-80F2-C3F2828288A8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6FA1265-C472-411F-86D7-F89944E9F092}"/>
              </a:ext>
            </a:extLst>
          </p:cNvPr>
          <p:cNvGrpSpPr/>
          <p:nvPr/>
        </p:nvGrpSpPr>
        <p:grpSpPr>
          <a:xfrm>
            <a:off x="3014506" y="2918922"/>
            <a:ext cx="1042518" cy="889280"/>
            <a:chOff x="728505" y="1632857"/>
            <a:chExt cx="1105316" cy="889280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EEE162BC-56BA-432B-952B-0C702389A97F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3B2F7333-04AB-4D42-A76F-97023E9BAFA9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CA46E03-C839-454C-AC57-CA68DB6781A2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A98656A-7C49-4C3C-9ADF-B369285E64EF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53B19AD-8DDE-4844-A95C-C1D2FA21B1F8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2DFF8C3-C559-4B31-A87C-6A5E82D60191}"/>
              </a:ext>
            </a:extLst>
          </p:cNvPr>
          <p:cNvGrpSpPr/>
          <p:nvPr/>
        </p:nvGrpSpPr>
        <p:grpSpPr>
          <a:xfrm>
            <a:off x="4157505" y="2918922"/>
            <a:ext cx="1042518" cy="889280"/>
            <a:chOff x="728505" y="1632857"/>
            <a:chExt cx="1105316" cy="889280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AB323EC-E343-433D-9B30-235F2C5EF316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59851A8-886F-4436-8A19-E05ADDEB336B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2952D46-14E6-4B1A-B19E-BACF30F98A2F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B14C83-2650-4A8F-B4B9-38E606ECA6DD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881D1E2-EBB2-4D0F-B844-72862B244FC8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D47474B-6795-4ACD-BC5D-D51C5709B609}"/>
              </a:ext>
            </a:extLst>
          </p:cNvPr>
          <p:cNvSpPr/>
          <p:nvPr/>
        </p:nvSpPr>
        <p:spPr>
          <a:xfrm>
            <a:off x="5350746" y="2871192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2C7F0AD-532D-45BC-AE5C-FC8AA603A5F9}"/>
              </a:ext>
            </a:extLst>
          </p:cNvPr>
          <p:cNvSpPr/>
          <p:nvPr/>
        </p:nvSpPr>
        <p:spPr>
          <a:xfrm>
            <a:off x="6493746" y="2871192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565E43A-CCDA-4C40-951C-FF670B2EE04F}"/>
              </a:ext>
            </a:extLst>
          </p:cNvPr>
          <p:cNvSpPr/>
          <p:nvPr/>
        </p:nvSpPr>
        <p:spPr>
          <a:xfrm>
            <a:off x="7636747" y="2871192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6A11DBE-3606-4587-9384-FD6188C8AE9C}"/>
              </a:ext>
            </a:extLst>
          </p:cNvPr>
          <p:cNvSpPr/>
          <p:nvPr/>
        </p:nvSpPr>
        <p:spPr>
          <a:xfrm>
            <a:off x="8779747" y="2871192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B1D9DAF4-9602-4611-ABCF-039B1260CC97}"/>
              </a:ext>
            </a:extLst>
          </p:cNvPr>
          <p:cNvGrpSpPr/>
          <p:nvPr/>
        </p:nvGrpSpPr>
        <p:grpSpPr>
          <a:xfrm>
            <a:off x="5400987" y="2931483"/>
            <a:ext cx="1042518" cy="889280"/>
            <a:chOff x="728505" y="1632857"/>
            <a:chExt cx="1105316" cy="889280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3EA9DED-8673-4A3A-B727-44BDDAE33E0A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D1289D8-D407-4CB2-949D-3088AE3D751E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E87DB8F1-5E46-4262-99F0-CA0337A1EF54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09FFB5B-5E14-437C-A5DC-51F3639C4DF1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C61B430-3A96-4984-AE54-657DA3271F46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46F60018-C84D-448A-9660-6DED5CE73EEC}"/>
              </a:ext>
            </a:extLst>
          </p:cNvPr>
          <p:cNvGrpSpPr/>
          <p:nvPr/>
        </p:nvGrpSpPr>
        <p:grpSpPr>
          <a:xfrm>
            <a:off x="6559202" y="2931483"/>
            <a:ext cx="1042518" cy="889280"/>
            <a:chOff x="728505" y="1632857"/>
            <a:chExt cx="1105316" cy="889280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9BA9555-A864-4DE0-A411-26181C1C12F8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63A0791-D0B8-48A6-86D8-C81913EDFF38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386CE85D-97A5-4925-A134-3DEA10D07E28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EC409DC-D7D1-4142-A42F-3C4176155F5A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2E79C95-5BCE-4E11-AC93-1F8BC3740553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55AA83CB-5E0A-45B1-B369-7F9BA72248E0}"/>
              </a:ext>
            </a:extLst>
          </p:cNvPr>
          <p:cNvGrpSpPr/>
          <p:nvPr/>
        </p:nvGrpSpPr>
        <p:grpSpPr>
          <a:xfrm>
            <a:off x="7686988" y="2931483"/>
            <a:ext cx="1042518" cy="889280"/>
            <a:chOff x="728505" y="1632857"/>
            <a:chExt cx="1105316" cy="889280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2B9EAD4-54BF-4FB1-AB85-29955702F93C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488B357-339D-40F6-B935-3560E3E0DDAD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4CECAB5-F708-4AFB-8F63-0F1DF24A08DE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2EC39234-B468-472F-8606-2F1AA253EDE7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64EE617-515A-4E5D-9E04-11D003DA4505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9DB7A86-EE16-4508-888C-C3672620F25D}"/>
              </a:ext>
            </a:extLst>
          </p:cNvPr>
          <p:cNvGrpSpPr/>
          <p:nvPr/>
        </p:nvGrpSpPr>
        <p:grpSpPr>
          <a:xfrm>
            <a:off x="8829987" y="2931483"/>
            <a:ext cx="1042518" cy="889280"/>
            <a:chOff x="728505" y="1632857"/>
            <a:chExt cx="1105316" cy="889280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91A448A-8D31-4D8C-80BA-AD3A252CACD2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CEEC50-FC56-46CA-8D7D-9F0EE791E417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28F9402-9BF2-4333-B57A-CE5956408EA5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9255004-5160-4160-A6A2-19A2E4FE43ED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DDBB9C9-59B6-45D5-8727-0B75D6C3A031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DA58A07-A1EF-4D22-A2D7-277A50A22F1B}"/>
              </a:ext>
            </a:extLst>
          </p:cNvPr>
          <p:cNvSpPr/>
          <p:nvPr/>
        </p:nvSpPr>
        <p:spPr>
          <a:xfrm>
            <a:off x="628022" y="4079507"/>
            <a:ext cx="4672484" cy="11654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7804762-2134-4475-A168-7AD99BC1E7FA}"/>
              </a:ext>
            </a:extLst>
          </p:cNvPr>
          <p:cNvSpPr/>
          <p:nvPr/>
        </p:nvSpPr>
        <p:spPr>
          <a:xfrm>
            <a:off x="5300506" y="4079507"/>
            <a:ext cx="4672484" cy="11654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0F8E706-F3AA-422F-A05E-D7FE10D17EC5}"/>
              </a:ext>
            </a:extLst>
          </p:cNvPr>
          <p:cNvSpPr/>
          <p:nvPr/>
        </p:nvSpPr>
        <p:spPr>
          <a:xfrm>
            <a:off x="678264" y="4144696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5136A3C-57F7-4C96-AED1-0CD4E12523FF}"/>
              </a:ext>
            </a:extLst>
          </p:cNvPr>
          <p:cNvSpPr/>
          <p:nvPr/>
        </p:nvSpPr>
        <p:spPr>
          <a:xfrm>
            <a:off x="1821264" y="4144696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EE128FB-ADA7-49FB-863F-7E8754582F77}"/>
              </a:ext>
            </a:extLst>
          </p:cNvPr>
          <p:cNvSpPr/>
          <p:nvPr/>
        </p:nvSpPr>
        <p:spPr>
          <a:xfrm>
            <a:off x="2964265" y="4144696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FD306BD-B285-4B37-97D7-33138E9FCC2C}"/>
              </a:ext>
            </a:extLst>
          </p:cNvPr>
          <p:cNvSpPr/>
          <p:nvPr/>
        </p:nvSpPr>
        <p:spPr>
          <a:xfrm>
            <a:off x="4107265" y="4144696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BD019602-96D4-4F5B-99DE-50A3BD4937B2}"/>
              </a:ext>
            </a:extLst>
          </p:cNvPr>
          <p:cNvGrpSpPr/>
          <p:nvPr/>
        </p:nvGrpSpPr>
        <p:grpSpPr>
          <a:xfrm>
            <a:off x="728505" y="4204987"/>
            <a:ext cx="1042518" cy="889280"/>
            <a:chOff x="728505" y="1632857"/>
            <a:chExt cx="1105316" cy="889280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A2BBF718-3595-4D89-BB0D-F6BE47F929B2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BCDF74D-EA99-4D2C-9132-0E2E98D2780C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F7B942B-5590-4D84-9F1F-C849650DE391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2FC257F-519D-4070-9B7E-35CA5C0470FD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C83C201D-B25C-404F-9B88-8624A2FC9528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5588329C-29B6-4E9F-B55B-BEB70950B27D}"/>
              </a:ext>
            </a:extLst>
          </p:cNvPr>
          <p:cNvGrpSpPr/>
          <p:nvPr/>
        </p:nvGrpSpPr>
        <p:grpSpPr>
          <a:xfrm>
            <a:off x="1886720" y="4204987"/>
            <a:ext cx="1042518" cy="889280"/>
            <a:chOff x="728505" y="1632857"/>
            <a:chExt cx="1105316" cy="889280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9B3C34-EA76-4776-A6D0-B850C2C08E20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6384FDB-F9B1-4961-8836-255C0C4F4427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34D7859D-EE00-42C8-A8D0-ACCEB2603524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A5128A5-FC65-464B-9A2F-638E270E1F07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162D3CF-39CD-4319-9BFE-D52F1CEE714D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F1BBB969-491C-4A9C-8632-B7B4A7E41FB8}"/>
              </a:ext>
            </a:extLst>
          </p:cNvPr>
          <p:cNvGrpSpPr/>
          <p:nvPr/>
        </p:nvGrpSpPr>
        <p:grpSpPr>
          <a:xfrm>
            <a:off x="3014506" y="4204987"/>
            <a:ext cx="1042518" cy="889280"/>
            <a:chOff x="728505" y="1632857"/>
            <a:chExt cx="1105316" cy="889280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F53CA6CE-0443-4545-B224-A6BDE63E2915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F7689A4C-1BD6-4491-B2EB-7E190858A2FE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9FC70AB8-B970-44C3-A309-A376373ABF2E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2569A47-E78D-4B7F-A35A-263A20A75303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8A5702F0-62DE-4510-94DC-5DA1E7AB6FBE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639691D5-A13C-4E10-9D4E-DFA5330C998A}"/>
              </a:ext>
            </a:extLst>
          </p:cNvPr>
          <p:cNvGrpSpPr/>
          <p:nvPr/>
        </p:nvGrpSpPr>
        <p:grpSpPr>
          <a:xfrm>
            <a:off x="4157505" y="4204987"/>
            <a:ext cx="1042518" cy="889280"/>
            <a:chOff x="728505" y="1632857"/>
            <a:chExt cx="1105316" cy="889280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DBA6F466-63E6-4FA6-BD34-46C3F7E234D9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A4B1045F-5698-4419-B283-292545653EF0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DCC744A-08CD-4690-93B7-DAC8F4AA69D4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92DB33FF-0A9F-4BCB-A11F-E1E46B780B97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EBC7A1D-F966-49C9-9DE5-9DE97502E60F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AD86E76-DE72-4300-93FD-14D9C5ACEA33}"/>
              </a:ext>
            </a:extLst>
          </p:cNvPr>
          <p:cNvSpPr/>
          <p:nvPr/>
        </p:nvSpPr>
        <p:spPr>
          <a:xfrm>
            <a:off x="5350746" y="4157257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64C10329-820A-4261-951A-7479C650ABD3}"/>
              </a:ext>
            </a:extLst>
          </p:cNvPr>
          <p:cNvSpPr/>
          <p:nvPr/>
        </p:nvSpPr>
        <p:spPr>
          <a:xfrm>
            <a:off x="6493746" y="4157257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6BB5DE7-FCC6-4B4F-AAFA-631E7A4AA2B6}"/>
              </a:ext>
            </a:extLst>
          </p:cNvPr>
          <p:cNvSpPr/>
          <p:nvPr/>
        </p:nvSpPr>
        <p:spPr>
          <a:xfrm>
            <a:off x="7636747" y="4157257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F2940AA-258F-44CF-BE6E-7716BBF583DF}"/>
              </a:ext>
            </a:extLst>
          </p:cNvPr>
          <p:cNvSpPr/>
          <p:nvPr/>
        </p:nvSpPr>
        <p:spPr>
          <a:xfrm>
            <a:off x="8779747" y="4157257"/>
            <a:ext cx="1143000" cy="10199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F8744E14-633D-42BA-BAB8-7AF03727FAA5}"/>
              </a:ext>
            </a:extLst>
          </p:cNvPr>
          <p:cNvGrpSpPr/>
          <p:nvPr/>
        </p:nvGrpSpPr>
        <p:grpSpPr>
          <a:xfrm>
            <a:off x="5400987" y="4217548"/>
            <a:ext cx="1042518" cy="889280"/>
            <a:chOff x="728505" y="1632857"/>
            <a:chExt cx="1105316" cy="889280"/>
          </a:xfrm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24765710-DD98-4F7F-959F-BF84D36FE50F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EC346CFF-2483-47B0-B230-0AE7995B9EC0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450A68-76E0-4BC0-B0D4-6CF4FA36BF75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1F807684-AEE8-42FA-8436-1ADC8D8578EE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F4E89402-913B-42AE-ADD7-0D5F1B855BBA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7490034F-B9E7-4BC6-A8E6-312079BF95FA}"/>
              </a:ext>
            </a:extLst>
          </p:cNvPr>
          <p:cNvGrpSpPr/>
          <p:nvPr/>
        </p:nvGrpSpPr>
        <p:grpSpPr>
          <a:xfrm>
            <a:off x="6559202" y="4217548"/>
            <a:ext cx="1042518" cy="889280"/>
            <a:chOff x="728505" y="1632857"/>
            <a:chExt cx="1105316" cy="889280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87A12A5-C81E-42C7-8739-5D62A2078DF0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8C53C239-037C-4DE6-8381-F50F58EC121F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416370F4-633D-4460-B538-15289A2CB0A5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8899804-0654-43A5-9F26-16C576E05D22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9533EC6-1FD1-40E1-9B07-49FFF6C5E2AC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402201C4-33D1-4536-BDFE-64FE8BFA58D8}"/>
              </a:ext>
            </a:extLst>
          </p:cNvPr>
          <p:cNvGrpSpPr/>
          <p:nvPr/>
        </p:nvGrpSpPr>
        <p:grpSpPr>
          <a:xfrm>
            <a:off x="7686988" y="4217548"/>
            <a:ext cx="1042518" cy="889280"/>
            <a:chOff x="728505" y="1632857"/>
            <a:chExt cx="1105316" cy="889280"/>
          </a:xfrm>
        </p:grpSpPr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576C075-DBB0-46BD-9C8E-963956D246BE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54B6850-90B7-4035-A98D-93EEA8C9FF6D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A438B22-0A72-4A6C-8481-8B6E53F85C90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93749C7B-D49A-43A9-B618-35CF6D8A9BAB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5C64318-7B21-4FE6-889A-339730F94672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55382861-78E3-4CE4-82E6-A17FB42F7C7F}"/>
              </a:ext>
            </a:extLst>
          </p:cNvPr>
          <p:cNvGrpSpPr/>
          <p:nvPr/>
        </p:nvGrpSpPr>
        <p:grpSpPr>
          <a:xfrm>
            <a:off x="8829987" y="4217548"/>
            <a:ext cx="1042518" cy="889280"/>
            <a:chOff x="728505" y="1632857"/>
            <a:chExt cx="1105316" cy="889280"/>
          </a:xfrm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EF80FBCE-5CF0-4B00-AA1F-EF7F2123B987}"/>
                </a:ext>
              </a:extLst>
            </p:cNvPr>
            <p:cNvSpPr/>
            <p:nvPr/>
          </p:nvSpPr>
          <p:spPr>
            <a:xfrm>
              <a:off x="728505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8163DCB4-777E-4732-ACCF-789753283283}"/>
                </a:ext>
              </a:extLst>
            </p:cNvPr>
            <p:cNvSpPr/>
            <p:nvPr/>
          </p:nvSpPr>
          <p:spPr>
            <a:xfrm>
              <a:off x="950824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0422052-2A83-4012-8524-A5CA372D0DD5}"/>
                </a:ext>
              </a:extLst>
            </p:cNvPr>
            <p:cNvSpPr/>
            <p:nvPr/>
          </p:nvSpPr>
          <p:spPr>
            <a:xfrm>
              <a:off x="1173143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8A9095FF-BECD-4110-AE94-676E9D72D5A2}"/>
                </a:ext>
              </a:extLst>
            </p:cNvPr>
            <p:cNvSpPr/>
            <p:nvPr/>
          </p:nvSpPr>
          <p:spPr>
            <a:xfrm>
              <a:off x="1395462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F108DC-2DD0-4779-A03F-63C5B02B922A}"/>
                </a:ext>
              </a:extLst>
            </p:cNvPr>
            <p:cNvSpPr/>
            <p:nvPr/>
          </p:nvSpPr>
          <p:spPr>
            <a:xfrm>
              <a:off x="1617781" y="1632857"/>
              <a:ext cx="216040" cy="8892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9204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6EE3DA60-9B11-4D46-80E2-A2128AF1D6F9}"/>
              </a:ext>
            </a:extLst>
          </p:cNvPr>
          <p:cNvSpPr/>
          <p:nvPr/>
        </p:nvSpPr>
        <p:spPr>
          <a:xfrm>
            <a:off x="5868306" y="2801337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B9A25CC-1D89-4679-A5AC-6B6F0042C053}"/>
              </a:ext>
            </a:extLst>
          </p:cNvPr>
          <p:cNvSpPr/>
          <p:nvPr/>
        </p:nvSpPr>
        <p:spPr>
          <a:xfrm>
            <a:off x="5868306" y="3975443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9DB3EB3-FB9A-48A5-BB2D-9444364DF908}"/>
              </a:ext>
            </a:extLst>
          </p:cNvPr>
          <p:cNvSpPr/>
          <p:nvPr/>
        </p:nvSpPr>
        <p:spPr>
          <a:xfrm>
            <a:off x="7148940" y="366209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AF6C4E8-F3C2-4354-8054-E6D8F12CB702}"/>
              </a:ext>
            </a:extLst>
          </p:cNvPr>
          <p:cNvCxnSpPr>
            <a:cxnSpLocks/>
            <a:stCxn id="99" idx="6"/>
            <a:endCxn id="101" idx="2"/>
          </p:cNvCxnSpPr>
          <p:nvPr/>
        </p:nvCxnSpPr>
        <p:spPr>
          <a:xfrm>
            <a:off x="6184206" y="2959287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762C330-3C05-4B54-9BDC-45B0C341C667}"/>
              </a:ext>
            </a:extLst>
          </p:cNvPr>
          <p:cNvCxnSpPr>
            <a:cxnSpLocks/>
            <a:stCxn id="116" idx="6"/>
            <a:endCxn id="101" idx="2"/>
          </p:cNvCxnSpPr>
          <p:nvPr/>
        </p:nvCxnSpPr>
        <p:spPr>
          <a:xfrm>
            <a:off x="6195879" y="3546340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EB7278F-F372-4DA6-8B1B-872D503568F8}"/>
              </a:ext>
            </a:extLst>
          </p:cNvPr>
          <p:cNvSpPr/>
          <p:nvPr/>
        </p:nvSpPr>
        <p:spPr>
          <a:xfrm>
            <a:off x="5868306" y="4562497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25C61C2-50E4-4A97-82C4-765CD53D76EA}"/>
              </a:ext>
            </a:extLst>
          </p:cNvPr>
          <p:cNvCxnSpPr>
            <a:cxnSpLocks/>
            <a:stCxn id="105" idx="6"/>
            <a:endCxn id="101" idx="2"/>
          </p:cNvCxnSpPr>
          <p:nvPr/>
        </p:nvCxnSpPr>
        <p:spPr>
          <a:xfrm flipV="1">
            <a:off x="6184206" y="3820044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22E744EC-AF64-408D-9A39-C7275D0FAB82}"/>
              </a:ext>
            </a:extLst>
          </p:cNvPr>
          <p:cNvSpPr/>
          <p:nvPr/>
        </p:nvSpPr>
        <p:spPr>
          <a:xfrm>
            <a:off x="7148940" y="305144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3834AAD-87E7-4157-8BB9-2F73B8F63DCE}"/>
              </a:ext>
            </a:extLst>
          </p:cNvPr>
          <p:cNvSpPr/>
          <p:nvPr/>
        </p:nvSpPr>
        <p:spPr>
          <a:xfrm>
            <a:off x="7148940" y="4274387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5F5DB68-70E8-44C6-A3EF-ED913C150D59}"/>
              </a:ext>
            </a:extLst>
          </p:cNvPr>
          <p:cNvCxnSpPr>
            <a:cxnSpLocks/>
            <a:stCxn id="99" idx="6"/>
            <a:endCxn id="109" idx="2"/>
          </p:cNvCxnSpPr>
          <p:nvPr/>
        </p:nvCxnSpPr>
        <p:spPr>
          <a:xfrm>
            <a:off x="6184206" y="2959287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54A7B7-C204-42CA-AF11-779C1E3BCDA5}"/>
              </a:ext>
            </a:extLst>
          </p:cNvPr>
          <p:cNvCxnSpPr>
            <a:cxnSpLocks/>
            <a:stCxn id="99" idx="6"/>
            <a:endCxn id="108" idx="2"/>
          </p:cNvCxnSpPr>
          <p:nvPr/>
        </p:nvCxnSpPr>
        <p:spPr>
          <a:xfrm>
            <a:off x="6184206" y="2959287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A11033E-64A5-4376-8B32-05C1B48F1773}"/>
              </a:ext>
            </a:extLst>
          </p:cNvPr>
          <p:cNvCxnSpPr>
            <a:cxnSpLocks/>
            <a:stCxn id="116" idx="6"/>
            <a:endCxn id="108" idx="2"/>
          </p:cNvCxnSpPr>
          <p:nvPr/>
        </p:nvCxnSpPr>
        <p:spPr>
          <a:xfrm flipV="1">
            <a:off x="6195879" y="3209394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D530622-7342-4951-957D-AF46DAE164B1}"/>
              </a:ext>
            </a:extLst>
          </p:cNvPr>
          <p:cNvCxnSpPr>
            <a:cxnSpLocks/>
            <a:stCxn id="105" idx="6"/>
            <a:endCxn id="108" idx="2"/>
          </p:cNvCxnSpPr>
          <p:nvPr/>
        </p:nvCxnSpPr>
        <p:spPr>
          <a:xfrm flipV="1">
            <a:off x="6184206" y="3209394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016A22F-B66A-45B9-8BDD-A014B988A528}"/>
              </a:ext>
            </a:extLst>
          </p:cNvPr>
          <p:cNvCxnSpPr>
            <a:cxnSpLocks/>
            <a:stCxn id="116" idx="6"/>
            <a:endCxn id="109" idx="2"/>
          </p:cNvCxnSpPr>
          <p:nvPr/>
        </p:nvCxnSpPr>
        <p:spPr>
          <a:xfrm>
            <a:off x="6195879" y="3546340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8916D48-3161-4F4C-ADC9-F28147ED7D4F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 flipV="1">
            <a:off x="6184206" y="4432337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6FD51A73-ED59-450C-8B6E-C1278DF3998E}"/>
              </a:ext>
            </a:extLst>
          </p:cNvPr>
          <p:cNvSpPr/>
          <p:nvPr/>
        </p:nvSpPr>
        <p:spPr>
          <a:xfrm>
            <a:off x="5879979" y="33883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D2C3658-33B5-42D9-86C0-CDBDEF83A621}"/>
              </a:ext>
            </a:extLst>
          </p:cNvPr>
          <p:cNvCxnSpPr>
            <a:cxnSpLocks/>
            <a:stCxn id="100" idx="6"/>
            <a:endCxn id="108" idx="2"/>
          </p:cNvCxnSpPr>
          <p:nvPr/>
        </p:nvCxnSpPr>
        <p:spPr>
          <a:xfrm flipV="1">
            <a:off x="6184206" y="3209394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6019339-BBFE-4CBB-BC5B-F0FDF2A3F383}"/>
              </a:ext>
            </a:extLst>
          </p:cNvPr>
          <p:cNvCxnSpPr>
            <a:cxnSpLocks/>
            <a:stCxn id="100" idx="6"/>
            <a:endCxn id="101" idx="2"/>
          </p:cNvCxnSpPr>
          <p:nvPr/>
        </p:nvCxnSpPr>
        <p:spPr>
          <a:xfrm flipV="1">
            <a:off x="6184206" y="3820044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C107F55-2D4D-4B22-9DEA-EA749AFC6472}"/>
              </a:ext>
            </a:extLst>
          </p:cNvPr>
          <p:cNvCxnSpPr>
            <a:cxnSpLocks/>
            <a:stCxn id="100" idx="6"/>
            <a:endCxn id="109" idx="2"/>
          </p:cNvCxnSpPr>
          <p:nvPr/>
        </p:nvCxnSpPr>
        <p:spPr>
          <a:xfrm>
            <a:off x="6184206" y="4133393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92929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벡터간 유사도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113F-B18B-4A55-84E2-53933D093E57}"/>
              </a:ext>
            </a:extLst>
          </p:cNvPr>
          <p:cNvSpPr txBox="1"/>
          <p:nvPr/>
        </p:nvSpPr>
        <p:spPr>
          <a:xfrm>
            <a:off x="526067" y="1144818"/>
            <a:ext cx="646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벡터의 유사도를 나타낼 때는 코사인 유사도를 자주 이용한다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8FEF9E-0455-419E-9935-C1B8231120B8}"/>
              </a:ext>
            </a:extLst>
          </p:cNvPr>
          <p:cNvSpPr txBox="1"/>
          <p:nvPr/>
        </p:nvSpPr>
        <p:spPr>
          <a:xfrm>
            <a:off x="526067" y="3930486"/>
            <a:ext cx="839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식처럼 정의되며 분자에는 벡터의 내적이 분모에는 벡터의 노름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등장한다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 식의 핵심은 벡터를 정규화하고 내적을 구하는 것이다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/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+⋯+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9AC973-BD13-408F-9313-E8A2A30DC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9" y="2173193"/>
                <a:ext cx="9037089" cy="963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674C6-AB48-47F8-A2B3-EF84423BC248}"/>
              </a:ext>
            </a:extLst>
          </p:cNvPr>
          <p:cNvCxnSpPr/>
          <p:nvPr/>
        </p:nvCxnSpPr>
        <p:spPr>
          <a:xfrm flipV="1">
            <a:off x="4526302" y="490329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356F87E-3D3B-404A-B056-725C1946191F}"/>
              </a:ext>
            </a:extLst>
          </p:cNvPr>
          <p:cNvCxnSpPr>
            <a:cxnSpLocks/>
          </p:cNvCxnSpPr>
          <p:nvPr/>
        </p:nvCxnSpPr>
        <p:spPr>
          <a:xfrm flipV="1">
            <a:off x="4403209" y="642436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2AC75CD-7A65-4A7D-8A21-358A25DA4918}"/>
              </a:ext>
            </a:extLst>
          </p:cNvPr>
          <p:cNvSpPr/>
          <p:nvPr/>
        </p:nvSpPr>
        <p:spPr>
          <a:xfrm>
            <a:off x="4741863" y="588724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EE5398-9442-490C-86A9-7D547CA77E3B}"/>
              </a:ext>
            </a:extLst>
          </p:cNvPr>
          <p:cNvSpPr/>
          <p:nvPr/>
        </p:nvSpPr>
        <p:spPr>
          <a:xfrm>
            <a:off x="6188023" y="4855164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7CD7E4-A763-48E1-9803-20B108C612E8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4526302" y="6034936"/>
            <a:ext cx="240901" cy="3894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EA47C1-B148-4B3A-A64B-5D8F7E8BE05E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522103" y="5002859"/>
            <a:ext cx="1691260" cy="1421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56F7E0-48DC-4F43-AF25-DE76B07DA544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>
          <a:xfrm flipV="1">
            <a:off x="4889558" y="4941682"/>
            <a:ext cx="1298465" cy="9708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EFD30D-0567-416D-B0F0-E6048DD8B180}"/>
              </a:ext>
            </a:extLst>
          </p:cNvPr>
          <p:cNvCxnSpPr/>
          <p:nvPr/>
        </p:nvCxnSpPr>
        <p:spPr>
          <a:xfrm flipV="1">
            <a:off x="1280165" y="4712678"/>
            <a:ext cx="0" cy="1670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76B889-3A22-4133-B288-F115194B5DAB}"/>
              </a:ext>
            </a:extLst>
          </p:cNvPr>
          <p:cNvCxnSpPr>
            <a:cxnSpLocks/>
          </p:cNvCxnSpPr>
          <p:nvPr/>
        </p:nvCxnSpPr>
        <p:spPr>
          <a:xfrm flipV="1">
            <a:off x="1157072" y="6233748"/>
            <a:ext cx="24706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39D530E-B7E5-4548-AF78-CCB7A42E509E}"/>
              </a:ext>
            </a:extLst>
          </p:cNvPr>
          <p:cNvSpPr/>
          <p:nvPr/>
        </p:nvSpPr>
        <p:spPr>
          <a:xfrm>
            <a:off x="1863266" y="4906109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4D1978-566F-4BEF-9B17-B8712E72E9A4}"/>
              </a:ext>
            </a:extLst>
          </p:cNvPr>
          <p:cNvSpPr/>
          <p:nvPr/>
        </p:nvSpPr>
        <p:spPr>
          <a:xfrm>
            <a:off x="2786459" y="5671281"/>
            <a:ext cx="173035" cy="17303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44CCA2-0E34-4B64-899E-BEDAFC93A79F}"/>
              </a:ext>
            </a:extLst>
          </p:cNvPr>
          <p:cNvCxnSpPr>
            <a:endCxn id="24" idx="3"/>
          </p:cNvCxnSpPr>
          <p:nvPr/>
        </p:nvCxnSpPr>
        <p:spPr>
          <a:xfrm flipV="1">
            <a:off x="1280165" y="5053804"/>
            <a:ext cx="608441" cy="1179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3BDC75-1FD2-44AE-BCC7-6346575D1607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1251864" y="5818976"/>
            <a:ext cx="1559935" cy="4147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378B78-E260-4112-8A47-550846CB4CDF}"/>
              </a:ext>
            </a:extLst>
          </p:cNvPr>
          <p:cNvCxnSpPr>
            <a:stCxn id="24" idx="5"/>
            <a:endCxn id="25" idx="1"/>
          </p:cNvCxnSpPr>
          <p:nvPr/>
        </p:nvCxnSpPr>
        <p:spPr>
          <a:xfrm>
            <a:off x="2010961" y="5053804"/>
            <a:ext cx="800838" cy="6428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/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781CA8-C46A-43BE-A14F-B280F80D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14" y="5810589"/>
                <a:ext cx="276742" cy="369332"/>
              </a:xfrm>
              <a:prstGeom prst="rect">
                <a:avLst/>
              </a:prstGeom>
              <a:blipFill>
                <a:blip r:embed="rId4"/>
                <a:stretch>
                  <a:fillRect l="-19565" r="-17391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/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14F0A1-151A-4E0B-BB39-A568EFD5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112" y="5973758"/>
                <a:ext cx="276742" cy="369332"/>
              </a:xfrm>
              <a:prstGeom prst="rect">
                <a:avLst/>
              </a:prstGeom>
              <a:blipFill>
                <a:blip r:embed="rId5"/>
                <a:stretch>
                  <a:fillRect l="-22222" r="-177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5F9B9C0-40EA-4483-A934-972BFE057F30}"/>
              </a:ext>
            </a:extLst>
          </p:cNvPr>
          <p:cNvSpPr txBox="1"/>
          <p:nvPr/>
        </p:nvSpPr>
        <p:spPr>
          <a:xfrm>
            <a:off x="2317049" y="497932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유클리드 거리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D8509A1-D7E2-4084-A22F-6B6D449403C6}"/>
              </a:ext>
            </a:extLst>
          </p:cNvPr>
          <p:cNvCxnSpPr/>
          <p:nvPr/>
        </p:nvCxnSpPr>
        <p:spPr>
          <a:xfrm flipV="1">
            <a:off x="6869876" y="5087633"/>
            <a:ext cx="717217" cy="717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48F188-ED9F-4BD1-8167-6365AA41AD5D}"/>
              </a:ext>
            </a:extLst>
          </p:cNvPr>
          <p:cNvCxnSpPr>
            <a:cxnSpLocks/>
          </p:cNvCxnSpPr>
          <p:nvPr/>
        </p:nvCxnSpPr>
        <p:spPr>
          <a:xfrm flipV="1">
            <a:off x="6948808" y="5179026"/>
            <a:ext cx="706230" cy="735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278279-62DA-46A9-AFCE-350DB4CDB0CE}"/>
              </a:ext>
            </a:extLst>
          </p:cNvPr>
          <p:cNvSpPr txBox="1"/>
          <p:nvPr/>
        </p:nvSpPr>
        <p:spPr>
          <a:xfrm>
            <a:off x="7012026" y="5087633"/>
            <a:ext cx="26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3B68F8-C8B5-4084-B253-962A4ED5DA41}"/>
              </a:ext>
            </a:extLst>
          </p:cNvPr>
          <p:cNvCxnSpPr>
            <a:cxnSpLocks/>
          </p:cNvCxnSpPr>
          <p:nvPr/>
        </p:nvCxnSpPr>
        <p:spPr>
          <a:xfrm flipV="1">
            <a:off x="8118938" y="4848930"/>
            <a:ext cx="774136" cy="69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52FBCB4-F72E-4E3A-AC00-E89CE5019D42}"/>
              </a:ext>
            </a:extLst>
          </p:cNvPr>
          <p:cNvCxnSpPr>
            <a:cxnSpLocks/>
          </p:cNvCxnSpPr>
          <p:nvPr/>
        </p:nvCxnSpPr>
        <p:spPr>
          <a:xfrm>
            <a:off x="8201468" y="5091258"/>
            <a:ext cx="543618" cy="590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6E245C-A8F2-481F-83C6-8AC7CDD224EF}"/>
              </a:ext>
            </a:extLst>
          </p:cNvPr>
          <p:cNvSpPr txBox="1"/>
          <p:nvPr/>
        </p:nvSpPr>
        <p:spPr>
          <a:xfrm>
            <a:off x="8500476" y="515599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244A4F-E718-4B65-AC65-3D1072078513}"/>
              </a:ext>
            </a:extLst>
          </p:cNvPr>
          <p:cNvCxnSpPr>
            <a:cxnSpLocks/>
          </p:cNvCxnSpPr>
          <p:nvPr/>
        </p:nvCxnSpPr>
        <p:spPr>
          <a:xfrm flipV="1">
            <a:off x="9525921" y="4923223"/>
            <a:ext cx="480764" cy="511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88129F-F071-45CF-8DE2-03D99F90340A}"/>
              </a:ext>
            </a:extLst>
          </p:cNvPr>
          <p:cNvCxnSpPr>
            <a:cxnSpLocks/>
          </p:cNvCxnSpPr>
          <p:nvPr/>
        </p:nvCxnSpPr>
        <p:spPr>
          <a:xfrm flipH="1">
            <a:off x="8964846" y="5466272"/>
            <a:ext cx="526904" cy="528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392156-03BB-429E-B78C-EA7D7DA1FF39}"/>
              </a:ext>
            </a:extLst>
          </p:cNvPr>
          <p:cNvSpPr txBox="1"/>
          <p:nvPr/>
        </p:nvSpPr>
        <p:spPr>
          <a:xfrm>
            <a:off x="9303456" y="5042238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B149F9-8F2F-43E0-AD30-10FE53199911}"/>
                  </a:ext>
                </a:extLst>
              </p:cNvPr>
              <p:cNvSpPr txBox="1"/>
              <p:nvPr/>
            </p:nvSpPr>
            <p:spPr>
              <a:xfrm>
                <a:off x="2807716" y="5750448"/>
                <a:ext cx="945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B149F9-8F2F-43E0-AD30-10FE5319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16" y="5750448"/>
                <a:ext cx="945964" cy="307777"/>
              </a:xfrm>
              <a:prstGeom prst="rect">
                <a:avLst/>
              </a:prstGeom>
              <a:blipFill>
                <a:blip r:embed="rId6"/>
                <a:stretch>
                  <a:fillRect l="-5161" t="-1961" r="-5806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62EC2D-4C48-4489-9D7C-688E9AE9292F}"/>
                  </a:ext>
                </a:extLst>
              </p:cNvPr>
              <p:cNvSpPr txBox="1"/>
              <p:nvPr/>
            </p:nvSpPr>
            <p:spPr>
              <a:xfrm>
                <a:off x="1927012" y="4609154"/>
                <a:ext cx="9578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62EC2D-4C48-4489-9D7C-688E9AE92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12" y="4609154"/>
                <a:ext cx="957891" cy="307777"/>
              </a:xfrm>
              <a:prstGeom prst="rect">
                <a:avLst/>
              </a:prstGeom>
              <a:blipFill>
                <a:blip r:embed="rId7"/>
                <a:stretch>
                  <a:fillRect l="-5096" t="-1961" r="-573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58458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1D12015-3227-4158-9CEE-150811A09BAF}"/>
              </a:ext>
            </a:extLst>
          </p:cNvPr>
          <p:cNvCxnSpPr>
            <a:cxnSpLocks/>
          </p:cNvCxnSpPr>
          <p:nvPr/>
        </p:nvCxnSpPr>
        <p:spPr>
          <a:xfrm flipV="1">
            <a:off x="3499338" y="1529862"/>
            <a:ext cx="0" cy="436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9F8D55D-F6D9-4DE5-A65A-0BF6E6F07F16}"/>
              </a:ext>
            </a:extLst>
          </p:cNvPr>
          <p:cNvCxnSpPr>
            <a:cxnSpLocks/>
          </p:cNvCxnSpPr>
          <p:nvPr/>
        </p:nvCxnSpPr>
        <p:spPr>
          <a:xfrm>
            <a:off x="940777" y="3367454"/>
            <a:ext cx="56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34528C-C0CB-4303-AC2A-F2185324E50A}"/>
                  </a:ext>
                </a:extLst>
              </p:cNvPr>
              <p:cNvSpPr txBox="1"/>
              <p:nvPr/>
            </p:nvSpPr>
            <p:spPr>
              <a:xfrm>
                <a:off x="6057900" y="940777"/>
                <a:ext cx="1354025" cy="758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34528C-C0CB-4303-AC2A-F2185324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940777"/>
                <a:ext cx="1354025" cy="7586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738F1D-BF01-4778-8352-EDB92C2462AB}"/>
              </a:ext>
            </a:extLst>
          </p:cNvPr>
          <p:cNvCxnSpPr>
            <a:cxnSpLocks/>
            <a:endCxn id="9" idx="6"/>
          </p:cNvCxnSpPr>
          <p:nvPr/>
        </p:nvCxnSpPr>
        <p:spPr>
          <a:xfrm flipV="1">
            <a:off x="3499338" y="3367454"/>
            <a:ext cx="1273197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B0BDF6-0510-4D75-985C-6E75771A3402}"/>
              </a:ext>
            </a:extLst>
          </p:cNvPr>
          <p:cNvSpPr txBox="1"/>
          <p:nvPr/>
        </p:nvSpPr>
        <p:spPr>
          <a:xfrm>
            <a:off x="5120162" y="3160784"/>
            <a:ext cx="70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35182ED-A2A2-41AD-A699-24674EAC5031}"/>
              </a:ext>
            </a:extLst>
          </p:cNvPr>
          <p:cNvCxnSpPr>
            <a:cxnSpLocks/>
            <a:stCxn id="18" idx="7"/>
            <a:endCxn id="16" idx="2"/>
          </p:cNvCxnSpPr>
          <p:nvPr/>
        </p:nvCxnSpPr>
        <p:spPr>
          <a:xfrm flipV="1">
            <a:off x="3514956" y="2310752"/>
            <a:ext cx="718408" cy="1029185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C92CDA-1B20-463A-A3EB-1E9E0010B1B3}"/>
                  </a:ext>
                </a:extLst>
              </p:cNvPr>
              <p:cNvSpPr txBox="1"/>
              <p:nvPr/>
            </p:nvSpPr>
            <p:spPr>
              <a:xfrm>
                <a:off x="3522272" y="3090446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𝜃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C92CDA-1B20-463A-A3EB-1E9E0010B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72" y="3090446"/>
                <a:ext cx="36862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A4675B8F-5D5C-4BD9-B8D2-0564D058E3E4}"/>
              </a:ext>
            </a:extLst>
          </p:cNvPr>
          <p:cNvSpPr/>
          <p:nvPr/>
        </p:nvSpPr>
        <p:spPr>
          <a:xfrm>
            <a:off x="2161221" y="2061797"/>
            <a:ext cx="2611314" cy="26113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DE8CB-0DE5-4232-B3BE-8E283AC25D96}"/>
              </a:ext>
            </a:extLst>
          </p:cNvPr>
          <p:cNvSpPr txBox="1"/>
          <p:nvPr/>
        </p:nvSpPr>
        <p:spPr>
          <a:xfrm>
            <a:off x="4741863" y="3404847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AD241-EE32-44C4-AF71-EB702CC73872}"/>
              </a:ext>
            </a:extLst>
          </p:cNvPr>
          <p:cNvSpPr txBox="1"/>
          <p:nvPr/>
        </p:nvSpPr>
        <p:spPr>
          <a:xfrm>
            <a:off x="1850992" y="3330061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40F68-D292-44DA-8369-1303ADF52598}"/>
              </a:ext>
            </a:extLst>
          </p:cNvPr>
          <p:cNvSpPr txBox="1"/>
          <p:nvPr/>
        </p:nvSpPr>
        <p:spPr>
          <a:xfrm>
            <a:off x="3247170" y="1762769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183A1-358D-4F5D-9D9D-BB147058C020}"/>
              </a:ext>
            </a:extLst>
          </p:cNvPr>
          <p:cNvSpPr txBox="1"/>
          <p:nvPr/>
        </p:nvSpPr>
        <p:spPr>
          <a:xfrm>
            <a:off x="3240027" y="4633585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1F82535-ACD5-40F6-863C-4E9B0CD54F7A}"/>
              </a:ext>
            </a:extLst>
          </p:cNvPr>
          <p:cNvSpPr/>
          <p:nvPr/>
        </p:nvSpPr>
        <p:spPr>
          <a:xfrm>
            <a:off x="4233364" y="2250419"/>
            <a:ext cx="77425" cy="1206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6E673-A424-4853-8AD9-E9651C59EAB5}"/>
              </a:ext>
            </a:extLst>
          </p:cNvPr>
          <p:cNvSpPr txBox="1"/>
          <p:nvPr/>
        </p:nvSpPr>
        <p:spPr>
          <a:xfrm>
            <a:off x="4331716" y="208114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"i"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236A130-1E68-4EA3-B0C5-EF3438BF7BF8}"/>
              </a:ext>
            </a:extLst>
          </p:cNvPr>
          <p:cNvSpPr/>
          <p:nvPr/>
        </p:nvSpPr>
        <p:spPr>
          <a:xfrm>
            <a:off x="3452269" y="3329182"/>
            <a:ext cx="73442" cy="734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27B28-8A18-4D39-B1D5-DC256A7B473A}"/>
              </a:ext>
            </a:extLst>
          </p:cNvPr>
          <p:cNvSpPr txBox="1"/>
          <p:nvPr/>
        </p:nvSpPr>
        <p:spPr>
          <a:xfrm>
            <a:off x="217445" y="204975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코사인 유사도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B79820-7854-4489-9B94-FE9FFD29E5D3}"/>
              </a:ext>
            </a:extLst>
          </p:cNvPr>
          <p:cNvCxnSpPr>
            <a:stCxn id="16" idx="4"/>
          </p:cNvCxnSpPr>
          <p:nvPr/>
        </p:nvCxnSpPr>
        <p:spPr>
          <a:xfrm flipH="1">
            <a:off x="4272076" y="2371085"/>
            <a:ext cx="1" cy="9963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2F9615D-A09F-4880-A69E-F1F8804DD8AE}"/>
              </a:ext>
            </a:extLst>
          </p:cNvPr>
          <p:cNvSpPr txBox="1"/>
          <p:nvPr/>
        </p:nvSpPr>
        <p:spPr>
          <a:xfrm>
            <a:off x="3742461" y="330139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3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5375461-B4EB-42B5-9460-E646212B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394" y="3779120"/>
            <a:ext cx="3252601" cy="2529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E161A4-A597-4AE8-A81B-BE29957A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44" y="3779120"/>
            <a:ext cx="3266378" cy="25405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D49946-8D3E-4444-B522-3B7D7DC7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9" y="1056904"/>
            <a:ext cx="3252601" cy="2529800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F1A15-8B3E-4D0E-983B-163087CEEF14}"/>
              </a:ext>
            </a:extLst>
          </p:cNvPr>
          <p:cNvSpPr/>
          <p:nvPr/>
        </p:nvSpPr>
        <p:spPr>
          <a:xfrm>
            <a:off x="7912910" y="3307648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977DFC-245D-4C27-9C19-802965334517}"/>
              </a:ext>
            </a:extLst>
          </p:cNvPr>
          <p:cNvSpPr/>
          <p:nvPr/>
        </p:nvSpPr>
        <p:spPr>
          <a:xfrm>
            <a:off x="3129732" y="6031786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13856-C923-456D-B2C6-0723A38C7DC2}"/>
              </a:ext>
            </a:extLst>
          </p:cNvPr>
          <p:cNvSpPr/>
          <p:nvPr/>
        </p:nvSpPr>
        <p:spPr>
          <a:xfrm>
            <a:off x="7918659" y="6020284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1DDF15-845C-4548-AA98-12225F8CC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944" y="1056903"/>
            <a:ext cx="3266378" cy="2530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073F-CD18-45EC-BCDB-5A4796242C65}"/>
              </a:ext>
            </a:extLst>
          </p:cNvPr>
          <p:cNvSpPr/>
          <p:nvPr/>
        </p:nvSpPr>
        <p:spPr>
          <a:xfrm>
            <a:off x="3118231" y="3273154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10695557" cy="2942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rank_4_tensor = tf.zeros([3, 2, 4, 5])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pt-BR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print("Type of every element:", rank_4_tensor.dtype)  # float32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print("Number of dimensions:", rank_4_tensor.ndim)    # 4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print("Shape of tensor:", rank_4_tensor.shape)        # (3, 2, 4, 5)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print("Elements along axis 0 of tensor:", rank_4_tensor.shape[0]) # 3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print("Elements along the last axis of tensor:", rank_4_tensor.shape[-1]) # 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print("Total number of elements (3*2*4*5): ", tf.size(rank_4_tensor).numpy()) # 120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695230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98F8B-9DA9-4CCC-A027-4FCEDC10F391}"/>
              </a:ext>
            </a:extLst>
          </p:cNvPr>
          <p:cNvSpPr txBox="1"/>
          <p:nvPr/>
        </p:nvSpPr>
        <p:spPr>
          <a:xfrm>
            <a:off x="560934" y="1152605"/>
            <a:ext cx="8395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순환하기 위해서는 닫힌 경로가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닫힌 경로 혹은 순환하는 경로가 존재해야 데이터가 같은 장소를 반복해 왕래할 수 있고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순환하면서 과거의 정보를 기억하는 동시에 최신 데이터로 갱신 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203A6-336A-455E-AAD4-E9DBFBD7F85F}"/>
              </a:ext>
            </a:extLst>
          </p:cNvPr>
          <p:cNvSpPr/>
          <p:nvPr/>
        </p:nvSpPr>
        <p:spPr>
          <a:xfrm>
            <a:off x="4318425" y="3012139"/>
            <a:ext cx="922084" cy="3108192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3F78C-FED9-432C-84EC-24A96374A7C4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411708" y="4566235"/>
            <a:ext cx="90671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ABCC87-8FE4-406C-A10E-379405DC138C}"/>
              </a:ext>
            </a:extLst>
          </p:cNvPr>
          <p:cNvCxnSpPr>
            <a:cxnSpLocks/>
            <a:stCxn id="3" idx="3"/>
            <a:endCxn id="103" idx="1"/>
          </p:cNvCxnSpPr>
          <p:nvPr/>
        </p:nvCxnSpPr>
        <p:spPr>
          <a:xfrm>
            <a:off x="5240509" y="4566235"/>
            <a:ext cx="106973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/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075E06-E446-4369-834A-78CF0B00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933" y="4350791"/>
                <a:ext cx="4437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/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0CC58C4-B33C-4A47-A648-5FA30C08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44" y="4350791"/>
                <a:ext cx="426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EEB7321-2D6E-4A65-851C-B58EE6B516FE}"/>
              </a:ext>
            </a:extLst>
          </p:cNvPr>
          <p:cNvCxnSpPr>
            <a:cxnSpLocks/>
            <a:stCxn id="3" idx="3"/>
            <a:endCxn id="3" idx="2"/>
          </p:cNvCxnSpPr>
          <p:nvPr/>
        </p:nvCxnSpPr>
        <p:spPr>
          <a:xfrm flipH="1">
            <a:off x="4779467" y="4566235"/>
            <a:ext cx="461042" cy="1554096"/>
          </a:xfrm>
          <a:prstGeom prst="bentConnector4">
            <a:avLst>
              <a:gd name="adj1" fmla="val -72916"/>
              <a:gd name="adj2" fmla="val 11471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868296" y="250720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경로를 포함하는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291275721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순환하는 신경망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2CF6E-2A90-42DE-83B8-DB07E4EB2BC3}"/>
              </a:ext>
            </a:extLst>
          </p:cNvPr>
          <p:cNvGrpSpPr/>
          <p:nvPr/>
        </p:nvGrpSpPr>
        <p:grpSpPr>
          <a:xfrm>
            <a:off x="993136" y="1670936"/>
            <a:ext cx="3792455" cy="3108192"/>
            <a:chOff x="993136" y="1670936"/>
            <a:chExt cx="3792455" cy="31081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57203A6-336A-455E-AAD4-E9DBFBD7F85F}"/>
                </a:ext>
              </a:extLst>
            </p:cNvPr>
            <p:cNvSpPr/>
            <p:nvPr/>
          </p:nvSpPr>
          <p:spPr>
            <a:xfrm>
              <a:off x="2343628" y="1670936"/>
              <a:ext cx="922084" cy="3108192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D3F78C-FED9-432C-84EC-24A96374A7C4}"/>
                </a:ext>
              </a:extLst>
            </p:cNvPr>
            <p:cNvCxnSpPr>
              <a:cxnSpLocks/>
              <a:stCxn id="7" idx="3"/>
              <a:endCxn id="3" idx="1"/>
            </p:cNvCxnSpPr>
            <p:nvPr/>
          </p:nvCxnSpPr>
          <p:spPr>
            <a:xfrm>
              <a:off x="1436911" y="3225032"/>
              <a:ext cx="90671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22ABCC87-8FE4-406C-A10E-379405DC138C}"/>
                </a:ext>
              </a:extLst>
            </p:cNvPr>
            <p:cNvCxnSpPr>
              <a:cxnSpLocks/>
              <a:stCxn id="3" idx="3"/>
              <a:endCxn id="103" idx="1"/>
            </p:cNvCxnSpPr>
            <p:nvPr/>
          </p:nvCxnSpPr>
          <p:spPr>
            <a:xfrm>
              <a:off x="3265712" y="3225032"/>
              <a:ext cx="1093032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/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7075E06-E446-4369-834A-78CF0B009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36" y="3009588"/>
                  <a:ext cx="44377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/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2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0CC58C4-B33C-4A47-A648-5FA30C0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744" y="3009588"/>
                  <a:ext cx="426847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EEB7321-2D6E-4A65-851C-B58EE6B516FE}"/>
                </a:ext>
              </a:extLst>
            </p:cNvPr>
            <p:cNvCxnSpPr>
              <a:cxnSpLocks/>
              <a:stCxn id="3" idx="3"/>
              <a:endCxn id="3" idx="2"/>
            </p:cNvCxnSpPr>
            <p:nvPr/>
          </p:nvCxnSpPr>
          <p:spPr>
            <a:xfrm flipH="1">
              <a:off x="2804670" y="3225032"/>
              <a:ext cx="461042" cy="1554096"/>
            </a:xfrm>
            <a:prstGeom prst="bentConnector4">
              <a:avLst>
                <a:gd name="adj1" fmla="val -72916"/>
                <a:gd name="adj2" fmla="val 11471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회전시켜 그린다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855612-7981-4BC1-8AE4-B7A9D8B8484F}"/>
              </a:ext>
            </a:extLst>
          </p:cNvPr>
          <p:cNvSpPr/>
          <p:nvPr/>
        </p:nvSpPr>
        <p:spPr>
          <a:xfrm>
            <a:off x="6322346" y="2848683"/>
            <a:ext cx="2297528" cy="752695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/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0C08F0-EAE9-49DC-912D-F47A7FD8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6" y="1670936"/>
                <a:ext cx="42684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/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2CFE4-8CBA-48CF-AB8B-DA249337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002" y="4348241"/>
                <a:ext cx="44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F24017-6DF8-451D-8661-6C3300AA1C9B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7471110" y="3601378"/>
            <a:ext cx="780" cy="7468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D75893-5BE5-46AE-A37E-A2F9441234E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7471110" y="2101823"/>
            <a:ext cx="0" cy="7468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81AC91E-16AD-47A7-A864-4D3A39293C65}"/>
              </a:ext>
            </a:extLst>
          </p:cNvPr>
          <p:cNvCxnSpPr>
            <a:cxnSpLocks/>
            <a:stCxn id="18" idx="0"/>
            <a:endCxn id="18" idx="3"/>
          </p:cNvCxnSpPr>
          <p:nvPr/>
        </p:nvCxnSpPr>
        <p:spPr>
          <a:xfrm rot="16200000" flipH="1">
            <a:off x="7857318" y="2462475"/>
            <a:ext cx="376348" cy="1148764"/>
          </a:xfrm>
          <a:prstGeom prst="bentConnector4">
            <a:avLst>
              <a:gd name="adj1" fmla="val -77076"/>
              <a:gd name="adj2" fmla="val 12725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4B38AE8-FD73-4A77-92A6-736156C43B71}"/>
              </a:ext>
            </a:extLst>
          </p:cNvPr>
          <p:cNvCxnSpPr>
            <a:cxnSpLocks/>
          </p:cNvCxnSpPr>
          <p:nvPr/>
        </p:nvCxnSpPr>
        <p:spPr>
          <a:xfrm>
            <a:off x="5248312" y="3225030"/>
            <a:ext cx="59935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32492" y="5070438"/>
            <a:ext cx="9031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시각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(x0, x1,...xt,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입력되고 이에 대응해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(h0, h1, ..., ht, ...)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출력된다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시각에 입력되는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벡터라고 가정했을 때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문장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순서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다루는 경우를 예로 든다면 각 단어의 분산 표현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벡터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xt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 분산 표현이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순서대로 하나씩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 입력된다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0450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A86F9-2209-4BFD-8550-46F5C9E8BECC}"/>
              </a:ext>
            </a:extLst>
          </p:cNvPr>
          <p:cNvSpPr txBox="1"/>
          <p:nvPr/>
        </p:nvSpPr>
        <p:spPr>
          <a:xfrm>
            <a:off x="535402" y="1010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 펼치기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814672" y="4562036"/>
            <a:ext cx="76803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순환 구조를 펼침으로써 오른쪽으로 성장하는 긴 신경망으로 변신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 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한 방향으로만 흐른다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같은 구조이지만 위 그림에서는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다수의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모두가 실제로는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계층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것이 지금까지의 신경망과는 다른 점이다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 시각의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계층은 그 계층으로의 입력과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전의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계층으로부터의 출력을 받는데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두 정보를 바탕으로 현 시각의 출력을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EA192-44AD-4A18-96EF-CC6BF6955ED5}"/>
              </a:ext>
            </a:extLst>
          </p:cNvPr>
          <p:cNvGrpSpPr/>
          <p:nvPr/>
        </p:nvGrpSpPr>
        <p:grpSpPr>
          <a:xfrm>
            <a:off x="109084" y="1954886"/>
            <a:ext cx="1411365" cy="1981193"/>
            <a:chOff x="660827" y="1976084"/>
            <a:chExt cx="1411365" cy="19811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855612-7981-4BC1-8AE4-B7A9D8B8484F}"/>
                </a:ext>
              </a:extLst>
            </p:cNvPr>
            <p:cNvSpPr/>
            <p:nvPr/>
          </p:nvSpPr>
          <p:spPr>
            <a:xfrm>
              <a:off x="660827" y="2786308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/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0C08F0-EAE9-49DC-912D-F47A7FD8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775" y="1976084"/>
                  <a:ext cx="245689" cy="249795"/>
                </a:xfrm>
                <a:prstGeom prst="rect">
                  <a:avLst/>
                </a:prstGeom>
                <a:blipFill>
                  <a:blip r:embed="rId3"/>
                  <a:stretch>
                    <a:fillRect l="-24390" t="-2439" r="-9756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/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52CFE4-8CBA-48CF-AB8B-DA2493373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67" y="3707482"/>
                  <a:ext cx="256097" cy="249795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243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F24017-6DF8-451D-8661-6C3300AA1C9B}"/>
                </a:ext>
              </a:extLst>
            </p:cNvPr>
            <p:cNvCxnSpPr>
              <a:cxnSpLocks/>
              <a:stCxn id="22" idx="0"/>
              <a:endCxn id="18" idx="2"/>
            </p:cNvCxnSpPr>
            <p:nvPr/>
          </p:nvCxnSpPr>
          <p:spPr>
            <a:xfrm flipV="1">
              <a:off x="1366416" y="3248686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AD75893-5BE5-46AE-A37E-A2F9441234E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1366415" y="2265369"/>
              <a:ext cx="95" cy="5209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81AC91E-16AD-47A7-A864-4D3A39293C65}"/>
                </a:ext>
              </a:extLst>
            </p:cNvPr>
            <p:cNvCxnSpPr>
              <a:cxnSpLocks/>
              <a:stCxn id="18" idx="0"/>
              <a:endCxn id="18" idx="3"/>
            </p:cNvCxnSpPr>
            <p:nvPr/>
          </p:nvCxnSpPr>
          <p:spPr>
            <a:xfrm rot="16200000" flipH="1">
              <a:off x="1603756" y="2549061"/>
              <a:ext cx="231189" cy="705682"/>
            </a:xfrm>
            <a:prstGeom prst="bentConnector4">
              <a:avLst>
                <a:gd name="adj1" fmla="val -98880"/>
                <a:gd name="adj2" fmla="val 13239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/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C49CB-5C09-43B3-B084-D5D959AA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58" y="2811633"/>
                <a:ext cx="323807" cy="369332"/>
              </a:xfrm>
              <a:prstGeom prst="rect">
                <a:avLst/>
              </a:prstGeom>
              <a:blipFill>
                <a:blip r:embed="rId5"/>
                <a:stretch>
                  <a:fillRect l="-5660" r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81E51A-B894-4373-BEF8-6D3576E1E7E4}"/>
              </a:ext>
            </a:extLst>
          </p:cNvPr>
          <p:cNvSpPr/>
          <p:nvPr/>
        </p:nvSpPr>
        <p:spPr>
          <a:xfrm>
            <a:off x="2517499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47" y="2005702"/>
                <a:ext cx="304506" cy="276999"/>
              </a:xfrm>
              <a:prstGeom prst="rect">
                <a:avLst/>
              </a:prstGeom>
              <a:blipFill>
                <a:blip r:embed="rId6"/>
                <a:stretch>
                  <a:fillRect l="-16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/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549F15-779E-403D-B806-249DC4306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3" y="3737100"/>
                <a:ext cx="316048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AACFD6D-BF15-457C-B90D-EF96F9ED00E2}"/>
              </a:ext>
            </a:extLst>
          </p:cNvPr>
          <p:cNvCxnSpPr>
            <a:cxnSpLocks/>
            <a:stCxn id="33" idx="0"/>
            <a:endCxn id="30" idx="2"/>
          </p:cNvCxnSpPr>
          <p:nvPr/>
        </p:nvCxnSpPr>
        <p:spPr>
          <a:xfrm flipV="1">
            <a:off x="3222327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CC3E30-BBF8-4881-98C3-8F7C51E9FD63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23087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C2685E-EC9A-48E3-A9E6-E190E5F7C166}"/>
              </a:ext>
            </a:extLst>
          </p:cNvPr>
          <p:cNvCxnSpPr>
            <a:cxnSpLocks/>
            <a:stCxn id="30" idx="0"/>
            <a:endCxn id="39" idx="1"/>
          </p:cNvCxnSpPr>
          <p:nvPr/>
        </p:nvCxnSpPr>
        <p:spPr>
          <a:xfrm rot="16200000" flipH="1">
            <a:off x="3699743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24EB1AC-F32C-446E-A50C-E7ADF1BDA1D3}"/>
              </a:ext>
            </a:extLst>
          </p:cNvPr>
          <p:cNvSpPr/>
          <p:nvPr/>
        </p:nvSpPr>
        <p:spPr>
          <a:xfrm>
            <a:off x="4407495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/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64048-353F-445D-93A0-04F093DDB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43" y="2005702"/>
                <a:ext cx="299184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/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A8096B5-B0A3-4855-A6D1-B8CAA3343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83" y="3737100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15686" r="-39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B30F0E-9CA1-496F-942B-F185E4972104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H="1" flipV="1">
            <a:off x="5113178" y="3278304"/>
            <a:ext cx="4168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C02C82-10EA-4D74-898B-1C5F00672099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113083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2E259AB-6B19-4DA8-BED2-6F5D03067B73}"/>
              </a:ext>
            </a:extLst>
          </p:cNvPr>
          <p:cNvCxnSpPr>
            <a:cxnSpLocks/>
            <a:stCxn id="39" idx="0"/>
            <a:endCxn id="46" idx="1"/>
          </p:cNvCxnSpPr>
          <p:nvPr/>
        </p:nvCxnSpPr>
        <p:spPr>
          <a:xfrm rot="16200000" flipH="1">
            <a:off x="5589739" y="2339364"/>
            <a:ext cx="231189" cy="1184313"/>
          </a:xfrm>
          <a:prstGeom prst="bentConnector4">
            <a:avLst>
              <a:gd name="adj1" fmla="val -98880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EE40B2C-5ABE-46B5-B3BD-F0B2CBDA05E2}"/>
              </a:ext>
            </a:extLst>
          </p:cNvPr>
          <p:cNvSpPr/>
          <p:nvPr/>
        </p:nvSpPr>
        <p:spPr>
          <a:xfrm>
            <a:off x="6297491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/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417F5B-1DF1-41C8-80AA-D6629C94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39" y="2005702"/>
                <a:ext cx="304506" cy="276999"/>
              </a:xfrm>
              <a:prstGeom prst="rect">
                <a:avLst/>
              </a:prstGeom>
              <a:blipFill>
                <a:blip r:embed="rId10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/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BF134B-7F73-4E84-862C-EEA322AD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295" y="3737100"/>
                <a:ext cx="316048" cy="276999"/>
              </a:xfrm>
              <a:prstGeom prst="rect">
                <a:avLst/>
              </a:prstGeom>
              <a:blipFill>
                <a:blip r:embed="rId11"/>
                <a:stretch>
                  <a:fillRect l="-15385" r="-384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1EA081-B8D3-42BB-84B6-3DB324B554B9}"/>
              </a:ext>
            </a:extLst>
          </p:cNvPr>
          <p:cNvCxnSpPr>
            <a:cxnSpLocks/>
            <a:stCxn id="48" idx="0"/>
            <a:endCxn id="46" idx="2"/>
          </p:cNvCxnSpPr>
          <p:nvPr/>
        </p:nvCxnSpPr>
        <p:spPr>
          <a:xfrm flipV="1">
            <a:off x="7002319" y="3278304"/>
            <a:ext cx="855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CEF2DA-4A0C-49D0-AD37-BF985A270A26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7003079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C029EC8-87EB-48F4-A135-9E4B4944C7B4}"/>
              </a:ext>
            </a:extLst>
          </p:cNvPr>
          <p:cNvCxnSpPr>
            <a:cxnSpLocks/>
            <a:stCxn id="46" idx="0"/>
            <a:endCxn id="53" idx="1"/>
          </p:cNvCxnSpPr>
          <p:nvPr/>
        </p:nvCxnSpPr>
        <p:spPr>
          <a:xfrm rot="16200000" flipH="1">
            <a:off x="7552733" y="2266366"/>
            <a:ext cx="231189" cy="1330309"/>
          </a:xfrm>
          <a:prstGeom prst="bentConnector4">
            <a:avLst>
              <a:gd name="adj1" fmla="val -98880"/>
              <a:gd name="adj2" fmla="val 6150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07FC82B-0636-4454-8F5A-6E27564BC6E9}"/>
              </a:ext>
            </a:extLst>
          </p:cNvPr>
          <p:cNvSpPr/>
          <p:nvPr/>
        </p:nvSpPr>
        <p:spPr>
          <a:xfrm>
            <a:off x="8333483" y="2815926"/>
            <a:ext cx="1411365" cy="462378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/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D15812-EB56-4610-9C8F-3BD87F44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31" y="2005702"/>
                <a:ext cx="245689" cy="249795"/>
              </a:xfrm>
              <a:prstGeom prst="rect">
                <a:avLst/>
              </a:prstGeom>
              <a:blipFill>
                <a:blip r:embed="rId12"/>
                <a:stretch>
                  <a:fillRect l="-24390" r="-97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/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F886A-5F58-4CEC-B087-A3097C15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023" y="3737100"/>
                <a:ext cx="256097" cy="249795"/>
              </a:xfrm>
              <a:prstGeom prst="rect">
                <a:avLst/>
              </a:prstGeom>
              <a:blipFill>
                <a:blip r:embed="rId13"/>
                <a:stretch>
                  <a:fillRect l="-23810" r="-11905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C4BA667-A8BB-474A-8A32-BFA0F5D0B683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9039072" y="3278304"/>
            <a:ext cx="94" cy="45879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D54441-8746-4119-8408-FA0AC5B3242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039071" y="2294987"/>
            <a:ext cx="95" cy="5209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A768D48-F8EA-4C97-93D1-B03FE0EDCF65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H="1">
            <a:off x="9462027" y="2393065"/>
            <a:ext cx="228808" cy="1074531"/>
          </a:xfrm>
          <a:prstGeom prst="bentConnector4">
            <a:avLst>
              <a:gd name="adj1" fmla="val -99909"/>
              <a:gd name="adj2" fmla="val 8283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/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8B6094-EE6D-4C60-92D3-C352FDA5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697" y="2911724"/>
                <a:ext cx="245689" cy="249795"/>
              </a:xfrm>
              <a:prstGeom prst="rect">
                <a:avLst/>
              </a:prstGeom>
              <a:blipFill>
                <a:blip r:embed="rId14"/>
                <a:stretch>
                  <a:fillRect l="-25000" t="-2439" r="-12500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/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8551B7-EE07-40D6-B465-8CC53322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318" y="2908616"/>
                <a:ext cx="267702" cy="276999"/>
              </a:xfrm>
              <a:prstGeom prst="rect">
                <a:avLst/>
              </a:prstGeom>
              <a:blipFill>
                <a:blip r:embed="rId15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/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2ED371-DE36-4448-8364-3E802A3E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832" y="3735027"/>
                <a:ext cx="267702" cy="276999"/>
              </a:xfrm>
              <a:prstGeom prst="rect">
                <a:avLst/>
              </a:prstGeom>
              <a:blipFill>
                <a:blip r:embed="rId16"/>
                <a:stretch>
                  <a:fillRect l="-2273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996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순환 구조 펼치기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553415" y="2740920"/>
            <a:ext cx="9439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Wx: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Wh: 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출력을 다음 시각의 출력으로 변환하기 위한 가중치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h(t-1), xt: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행벡터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다른 계층을 향해 위쪽으로 출력되는 동시에 다음 시각의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자기 자신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향해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오른쪽으로도 출력된다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은닉상태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은닉 상태 벡터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(hidden state vector)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가지고 있으며 위의 식의 형태로 갱신된다고 해석할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상태를 가지는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혹은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메모리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기억력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있는 계층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/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tanh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x</m:t>
                          </m:r>
                        </m:sub>
                      </m:sSub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  <m: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333BD5-FADB-4826-A70F-CBF1F66D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26" y="1414031"/>
                <a:ext cx="551753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646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789802" y="3803089"/>
            <a:ext cx="8844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후의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오차역전파법을 적용할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순전파를 수행하고 이어서 역전파를 수행하여 원하는 기울기를 구할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여기서의 오차역전파법은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방향으로 펼친 신경망의 오차역전파법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뜻으로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BPTT(Backpropagation Through Time)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데이터의 시간 크기가 커지는 것에 비례하여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BPTT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소비하는 컴퓨팅 자원도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 크기가 커지면 역전파 시의 기울기가 불안정해짐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72925D21-92E9-4014-8464-BD2257993D8C}"/>
              </a:ext>
            </a:extLst>
          </p:cNvPr>
          <p:cNvGrpSpPr/>
          <p:nvPr/>
        </p:nvGrpSpPr>
        <p:grpSpPr>
          <a:xfrm>
            <a:off x="727123" y="1679885"/>
            <a:ext cx="9138598" cy="1688038"/>
            <a:chOff x="1019116" y="1785354"/>
            <a:chExt cx="9138598" cy="168803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ADAB1AC-2B7F-4210-8EE2-BCB21F784EB3}"/>
                </a:ext>
              </a:extLst>
            </p:cNvPr>
            <p:cNvSpPr/>
            <p:nvPr/>
          </p:nvSpPr>
          <p:spPr>
            <a:xfrm>
              <a:off x="1019116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0762797-5AC8-494A-AC5D-4DA04DCA141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23944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8797C34-6E3D-4654-AC9A-E98A306A78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724799" y="1785354"/>
              <a:ext cx="0" cy="75394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0EACD44-A930-4022-B1F3-CA7F9725231E}"/>
                </a:ext>
              </a:extLst>
            </p:cNvPr>
            <p:cNvCxnSpPr>
              <a:cxnSpLocks/>
              <a:stCxn id="6" idx="0"/>
              <a:endCxn id="12" idx="1"/>
            </p:cNvCxnSpPr>
            <p:nvPr/>
          </p:nvCxnSpPr>
          <p:spPr>
            <a:xfrm rot="16200000" flipH="1">
              <a:off x="2201360" y="2062739"/>
              <a:ext cx="231189" cy="1184313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81F5FF-2C65-43AC-A79A-90A7178EED7B}"/>
                </a:ext>
              </a:extLst>
            </p:cNvPr>
            <p:cNvSpPr/>
            <p:nvPr/>
          </p:nvSpPr>
          <p:spPr>
            <a:xfrm>
              <a:off x="2909112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399ECBC-0039-4E81-AF41-2F9E8FC5A1B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H="1" flipV="1">
              <a:off x="3614795" y="3001679"/>
              <a:ext cx="4168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5A078D9-177A-4500-B275-4954F3EC8FE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3614795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BACBF95-4C23-4D5B-95FA-3F98493FA6D0}"/>
                </a:ext>
              </a:extLst>
            </p:cNvPr>
            <p:cNvCxnSpPr>
              <a:cxnSpLocks/>
              <a:stCxn id="12" idx="0"/>
              <a:endCxn id="18" idx="1"/>
            </p:cNvCxnSpPr>
            <p:nvPr/>
          </p:nvCxnSpPr>
          <p:spPr>
            <a:xfrm rot="16200000" flipH="1">
              <a:off x="4091356" y="2062739"/>
              <a:ext cx="231189" cy="1184313"/>
            </a:xfrm>
            <a:prstGeom prst="bentConnector4">
              <a:avLst>
                <a:gd name="adj1" fmla="val -175325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3E7F6D-563E-488E-AE54-F082C9D4F29B}"/>
                </a:ext>
              </a:extLst>
            </p:cNvPr>
            <p:cNvSpPr/>
            <p:nvPr/>
          </p:nvSpPr>
          <p:spPr>
            <a:xfrm>
              <a:off x="4799108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C971740-4277-47CF-9500-3D540079A7E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503936" y="3001679"/>
              <a:ext cx="855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18767E-35BA-4FC0-B778-95ED24608270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504791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28FEA73-80D9-4A82-88F8-381E693CA8EC}"/>
                </a:ext>
              </a:extLst>
            </p:cNvPr>
            <p:cNvCxnSpPr>
              <a:cxnSpLocks/>
              <a:stCxn id="18" idx="0"/>
              <a:endCxn id="24" idx="1"/>
            </p:cNvCxnSpPr>
            <p:nvPr/>
          </p:nvCxnSpPr>
          <p:spPr>
            <a:xfrm rot="16200000" flipH="1">
              <a:off x="6442392" y="1601699"/>
              <a:ext cx="231189" cy="2106393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FB30AF1-A8AB-44B3-9243-EE3CB570F2F9}"/>
                </a:ext>
              </a:extLst>
            </p:cNvPr>
            <p:cNvSpPr/>
            <p:nvPr/>
          </p:nvSpPr>
          <p:spPr>
            <a:xfrm>
              <a:off x="7611184" y="2539301"/>
              <a:ext cx="1411365" cy="462378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24C7736-610C-4F6B-A1E0-B4FD8CDEC541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16773" y="3001679"/>
              <a:ext cx="94" cy="45879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5223C91-09DE-40E8-ACDF-5E841B389CB6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8316867" y="1800773"/>
              <a:ext cx="0" cy="7385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D1D2CAB-FFC6-432B-AB75-5BC309F3CA5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rot="16200000" flipH="1">
              <a:off x="9014278" y="1841890"/>
              <a:ext cx="217588" cy="1612411"/>
            </a:xfrm>
            <a:prstGeom prst="bentConnector4">
              <a:avLst>
                <a:gd name="adj1" fmla="val -193349"/>
                <a:gd name="adj2" fmla="val 718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/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98FFF4-2CEC-4909-92C3-F6DABAC93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019" y="2631991"/>
                  <a:ext cx="267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5206FF-4481-4C05-9999-31EE6C895AE8}"/>
                </a:ext>
              </a:extLst>
            </p:cNvPr>
            <p:cNvSpPr/>
            <p:nvPr/>
          </p:nvSpPr>
          <p:spPr>
            <a:xfrm>
              <a:off x="9946729" y="280349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AA24878-C8E9-4F3A-9345-B761575F43B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594" y="300167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259E6B2-2BF8-4804-958A-248529D21CBC}"/>
                </a:ext>
              </a:extLst>
            </p:cNvPr>
            <p:cNvCxnSpPr>
              <a:cxnSpLocks/>
              <a:stCxn id="5" idx="2"/>
              <a:endCxn id="43" idx="0"/>
            </p:cNvCxnSpPr>
            <p:nvPr/>
          </p:nvCxnSpPr>
          <p:spPr>
            <a:xfrm rot="10800000">
              <a:off x="8463529" y="2526498"/>
              <a:ext cx="1483200" cy="382492"/>
            </a:xfrm>
            <a:prstGeom prst="bentConnector4">
              <a:avLst>
                <a:gd name="adj1" fmla="val 46444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99A4255-1AFB-42F9-A892-F1DBA15AEE83}"/>
                </a:ext>
              </a:extLst>
            </p:cNvPr>
            <p:cNvSpPr/>
            <p:nvPr/>
          </p:nvSpPr>
          <p:spPr>
            <a:xfrm>
              <a:off x="8358036" y="252649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0061A3-DCD9-4C97-B208-FA414CAE55B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317" y="191999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79568EB-8696-46C4-975D-D9B501670014}"/>
                </a:ext>
              </a:extLst>
            </p:cNvPr>
            <p:cNvSpPr/>
            <p:nvPr/>
          </p:nvSpPr>
          <p:spPr>
            <a:xfrm>
              <a:off x="7624881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CB4E3CD-F9B5-4C3B-9FA7-50A2B2E3E8F9}"/>
                </a:ext>
              </a:extLst>
            </p:cNvPr>
            <p:cNvCxnSpPr>
              <a:cxnSpLocks/>
            </p:cNvCxnSpPr>
            <p:nvPr/>
          </p:nvCxnSpPr>
          <p:spPr>
            <a:xfrm>
              <a:off x="565097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B21C3C-B90A-45C7-9007-3884DEE51208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>
            <a:xfrm rot="10800000">
              <a:off x="5649905" y="2525218"/>
              <a:ext cx="1974976" cy="382492"/>
            </a:xfrm>
            <a:prstGeom prst="bentConnector4">
              <a:avLst>
                <a:gd name="adj1" fmla="val 47329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F7A73A0-49E0-42C8-8F0A-44A4347EF2A0}"/>
                </a:ext>
              </a:extLst>
            </p:cNvPr>
            <p:cNvSpPr/>
            <p:nvPr/>
          </p:nvSpPr>
          <p:spPr>
            <a:xfrm>
              <a:off x="554441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A689804-8D37-4387-B39F-BA0063E4B94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69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DFDA3D-9EAE-4DDF-9C51-DC1088B79080}"/>
                </a:ext>
              </a:extLst>
            </p:cNvPr>
            <p:cNvSpPr/>
            <p:nvPr/>
          </p:nvSpPr>
          <p:spPr>
            <a:xfrm>
              <a:off x="4812999" y="2802217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CED897C-BE57-4D00-AD8A-9E269D477A13}"/>
                </a:ext>
              </a:extLst>
            </p:cNvPr>
            <p:cNvCxnSpPr>
              <a:cxnSpLocks/>
            </p:cNvCxnSpPr>
            <p:nvPr/>
          </p:nvCxnSpPr>
          <p:spPr>
            <a:xfrm>
              <a:off x="3745800" y="3000399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7C2BFE2-983F-41F7-9784-4AB6F68ABE7C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0800000">
              <a:off x="3744735" y="2525218"/>
              <a:ext cx="1068264" cy="382492"/>
            </a:xfrm>
            <a:prstGeom prst="bentConnector4">
              <a:avLst>
                <a:gd name="adj1" fmla="val 35711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CC00397A-E147-4546-A4A7-D0EF3AE4F850}"/>
                </a:ext>
              </a:extLst>
            </p:cNvPr>
            <p:cNvSpPr/>
            <p:nvPr/>
          </p:nvSpPr>
          <p:spPr>
            <a:xfrm>
              <a:off x="3639242" y="2525218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96FC967-81D1-47B9-808C-03A50735E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23" y="1918718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49E60BC-957B-4F48-BCE3-FB2131F46AF2}"/>
                </a:ext>
              </a:extLst>
            </p:cNvPr>
            <p:cNvSpPr/>
            <p:nvPr/>
          </p:nvSpPr>
          <p:spPr>
            <a:xfrm>
              <a:off x="2930002" y="2816414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D563ECAB-BC99-4784-BEB1-E8F142734D5B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03" y="3014596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937A7EEF-3FB1-4E25-925E-A013779AD6BF}"/>
                </a:ext>
              </a:extLst>
            </p:cNvPr>
            <p:cNvCxnSpPr>
              <a:cxnSpLocks/>
              <a:stCxn id="94" idx="2"/>
              <a:endCxn id="97" idx="0"/>
            </p:cNvCxnSpPr>
            <p:nvPr/>
          </p:nvCxnSpPr>
          <p:spPr>
            <a:xfrm rot="10800000">
              <a:off x="1861738" y="2539415"/>
              <a:ext cx="1068264" cy="382492"/>
            </a:xfrm>
            <a:prstGeom prst="bentConnector4">
              <a:avLst>
                <a:gd name="adj1" fmla="val 34992"/>
                <a:gd name="adj2" fmla="val 159766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9DA5454-C209-4FB0-9F3A-B0957E67B57A}"/>
                </a:ext>
              </a:extLst>
            </p:cNvPr>
            <p:cNvSpPr/>
            <p:nvPr/>
          </p:nvSpPr>
          <p:spPr>
            <a:xfrm>
              <a:off x="1756245" y="2539415"/>
              <a:ext cx="210985" cy="2109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45BA0F3-D588-4BDC-8B5C-5B0339E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1858526" y="1932915"/>
              <a:ext cx="94" cy="45879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/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80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A4055D1-39AB-4584-96F6-B5AC9326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00" y="2784573"/>
                  <a:ext cx="267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73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76" name="TextBox 7175">
            <a:extLst>
              <a:ext uri="{FF2B5EF4-FFF2-40B4-BE49-F238E27FC236}">
                <a16:creationId xmlns:a16="http://schemas.microsoft.com/office/drawing/2014/main" id="{7A5B41BB-5897-4B9A-863D-6082B3C0FAD0}"/>
              </a:ext>
            </a:extLst>
          </p:cNvPr>
          <p:cNvSpPr txBox="1"/>
          <p:nvPr/>
        </p:nvSpPr>
        <p:spPr>
          <a:xfrm>
            <a:off x="576303" y="1075765"/>
            <a:ext cx="4049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순환 구조를 펼친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계층에서의 오차역전파</a:t>
            </a:r>
          </a:p>
        </p:txBody>
      </p:sp>
    </p:spTree>
    <p:extLst>
      <p:ext uri="{BB962C8B-B14F-4D97-AF65-F5344CB8AC3E}">
        <p14:creationId xmlns:p14="http://schemas.microsoft.com/office/powerpoint/2010/main" val="422305843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6B461-BD48-4507-9EE3-2DC4B9ABEB48}"/>
              </a:ext>
            </a:extLst>
          </p:cNvPr>
          <p:cNvSpPr txBox="1"/>
          <p:nvPr/>
        </p:nvSpPr>
        <p:spPr>
          <a:xfrm>
            <a:off x="270344" y="1202105"/>
            <a:ext cx="964879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Truncated BPTT 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시간축 방향으로 너무 길어진 신경망을 적당한 지점에서 잘라내어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작은 신경망 여러 개로 만들어 잘라낸 작은 신경망에서 오차역전파법을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계층이 너무 길면 계산량과 메모리 사용량 등이 문제가 되고 계층이 길어짐에 따라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신경망을 하나 통과할 때마다 기울기 값이 조금씩 작아져서 이전 시각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까지 역전파되기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전에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되어 소멸할 수도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순전파의 연결을 그대로 유지하면서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데이터를 순서대로 입력해야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연결은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적당한 길이로 잘라내 잘라낸 신경망 단위로 학습을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잘라버리면 그보다 미래의 데이터에 대해서는 생각할 필요가 없어지기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때문에 각각의 블록 단위로 미래의 블록과는 독립적으로 오차역전파법을 완결시킨다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-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블록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역전파가 연결되는 일련의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순전파를 수행하고 그 다음 역전파를 수행하여 원하는 기울기를 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역전파를 수행할 때 앞 블록의 마지막 은닉 상태인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필요하다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ht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순전파가 계속 연결될 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8989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5755F-D458-4893-86F1-E6A927EA6847}"/>
              </a:ext>
            </a:extLst>
          </p:cNvPr>
          <p:cNvSpPr/>
          <p:nvPr/>
        </p:nvSpPr>
        <p:spPr>
          <a:xfrm>
            <a:off x="8329614" y="1621328"/>
            <a:ext cx="134995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4266388" y="1621328"/>
            <a:ext cx="3660222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A285F9-B469-4155-8EE5-EC4148A1A7B6}"/>
              </a:ext>
            </a:extLst>
          </p:cNvPr>
          <p:cNvSpPr/>
          <p:nvPr/>
        </p:nvSpPr>
        <p:spPr>
          <a:xfrm>
            <a:off x="253573" y="1621329"/>
            <a:ext cx="3582593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61D03C-662D-4650-8101-F8AEAB8F7665}"/>
              </a:ext>
            </a:extLst>
          </p:cNvPr>
          <p:cNvSpPr/>
          <p:nvPr/>
        </p:nvSpPr>
        <p:spPr>
          <a:xfrm>
            <a:off x="436043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FFD797-FD93-4AF9-B1BF-252F017049E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50838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75096E-1BDE-47BE-B33E-E2A9A907928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51341" y="1964191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B8E3290-911F-4DE9-9D63-B7F73AE254D3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>
            <a:off x="1105440" y="2325724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D2B963-B03D-4F5D-9856-B775650BD9E5}"/>
              </a:ext>
            </a:extLst>
          </p:cNvPr>
          <p:cNvSpPr/>
          <p:nvPr/>
        </p:nvSpPr>
        <p:spPr>
          <a:xfrm>
            <a:off x="1548316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963F64-E2F3-4DB2-9361-01A8205D51C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963614" y="2957377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414EA0-BE70-4536-9F63-37D8597F841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63614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C7D2949-D93F-4FEE-A9E3-273CEF803537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2325288" y="2218149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72D773-8AED-4912-B55E-B7DD429BA02A}"/>
              </a:ext>
            </a:extLst>
          </p:cNvPr>
          <p:cNvSpPr/>
          <p:nvPr/>
        </p:nvSpPr>
        <p:spPr>
          <a:xfrm>
            <a:off x="2875741" y="2579824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601297F-E201-47F9-8005-FFDEF7A3E90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90536" y="2957377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954830E-CBAA-4BA3-9F3D-FD221413A49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291039" y="1976781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72797-FE99-4407-8AD4-13356063F1B0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3816462" y="2054400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/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F5D42B-3FE1-4D70-89D6-A81521BB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93" y="2655509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0A52F10-39DD-4763-BF6A-171F906E4B19}"/>
              </a:ext>
            </a:extLst>
          </p:cNvPr>
          <p:cNvCxnSpPr>
            <a:cxnSpLocks/>
          </p:cNvCxnSpPr>
          <p:nvPr/>
        </p:nvCxnSpPr>
        <p:spPr>
          <a:xfrm>
            <a:off x="3377067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8D3FEEC-DBF2-4135-9801-00A64AFD616D}"/>
              </a:ext>
            </a:extLst>
          </p:cNvPr>
          <p:cNvSpPr/>
          <p:nvPr/>
        </p:nvSpPr>
        <p:spPr>
          <a:xfrm>
            <a:off x="3314357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15D209-7494-446A-91C1-AD01AC221A92}"/>
              </a:ext>
            </a:extLst>
          </p:cNvPr>
          <p:cNvSpPr/>
          <p:nvPr/>
        </p:nvSpPr>
        <p:spPr>
          <a:xfrm>
            <a:off x="2883916" y="279450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738E6A-1B82-43A6-875C-31BD1DEB1E97}"/>
              </a:ext>
            </a:extLst>
          </p:cNvPr>
          <p:cNvCxnSpPr>
            <a:cxnSpLocks/>
          </p:cNvCxnSpPr>
          <p:nvPr/>
        </p:nvCxnSpPr>
        <p:spPr>
          <a:xfrm>
            <a:off x="2040712" y="295633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B51D81F-2416-471A-87E7-F4110D0D01C6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10800000">
            <a:off x="2040086" y="2568325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BCE5461-3529-43BE-AF01-B03521D90C06}"/>
              </a:ext>
            </a:extLst>
          </p:cNvPr>
          <p:cNvSpPr/>
          <p:nvPr/>
        </p:nvSpPr>
        <p:spPr>
          <a:xfrm>
            <a:off x="1978002" y="2568324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26D6B0-EC2B-4DC2-880E-620898F87229}"/>
              </a:ext>
            </a:extLst>
          </p:cNvPr>
          <p:cNvCxnSpPr>
            <a:cxnSpLocks/>
          </p:cNvCxnSpPr>
          <p:nvPr/>
        </p:nvCxnSpPr>
        <p:spPr>
          <a:xfrm>
            <a:off x="2038194" y="2073089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B2B5E51-C678-4223-B7C4-6DF54421C6CB}"/>
              </a:ext>
            </a:extLst>
          </p:cNvPr>
          <p:cNvSpPr/>
          <p:nvPr/>
        </p:nvSpPr>
        <p:spPr>
          <a:xfrm>
            <a:off x="1560610" y="2806099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619D08-D677-4C74-AA2E-7BCBE2933A86}"/>
              </a:ext>
            </a:extLst>
          </p:cNvPr>
          <p:cNvCxnSpPr>
            <a:cxnSpLocks/>
          </p:cNvCxnSpPr>
          <p:nvPr/>
        </p:nvCxnSpPr>
        <p:spPr>
          <a:xfrm>
            <a:off x="932557" y="2967924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0822D4C-B617-40FA-8690-E3F1793E4340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rot="10800000">
            <a:off x="931931" y="2579917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B048B1-F162-4B41-BB25-501CE963AB4C}"/>
              </a:ext>
            </a:extLst>
          </p:cNvPr>
          <p:cNvSpPr/>
          <p:nvPr/>
        </p:nvSpPr>
        <p:spPr>
          <a:xfrm>
            <a:off x="869847" y="2579917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0D3606E-EFCD-4DB6-9C2B-D8C87BEF0AF0}"/>
              </a:ext>
            </a:extLst>
          </p:cNvPr>
          <p:cNvCxnSpPr>
            <a:cxnSpLocks/>
          </p:cNvCxnSpPr>
          <p:nvPr/>
        </p:nvCxnSpPr>
        <p:spPr>
          <a:xfrm>
            <a:off x="930040" y="2084681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D256EE4-428B-42BC-9825-F1F2029D7D7C}"/>
              </a:ext>
            </a:extLst>
          </p:cNvPr>
          <p:cNvCxnSpPr>
            <a:cxnSpLocks/>
          </p:cNvCxnSpPr>
          <p:nvPr/>
        </p:nvCxnSpPr>
        <p:spPr>
          <a:xfrm>
            <a:off x="3376495" y="2110055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58B1BDB-8EE8-426E-8B3D-0A1CC39B217F}"/>
              </a:ext>
            </a:extLst>
          </p:cNvPr>
          <p:cNvCxnSpPr/>
          <p:nvPr/>
        </p:nvCxnSpPr>
        <p:spPr>
          <a:xfrm>
            <a:off x="4187798" y="2863118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가위">
            <a:extLst>
              <a:ext uri="{FF2B5EF4-FFF2-40B4-BE49-F238E27FC236}">
                <a16:creationId xmlns:a16="http://schemas.microsoft.com/office/drawing/2014/main" id="{62780253-3910-4B66-AB91-70F048F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3963858" y="2801014"/>
            <a:ext cx="477925" cy="477925"/>
          </a:xfrm>
          <a:prstGeom prst="rect">
            <a:avLst/>
          </a:prstGeom>
        </p:spPr>
      </p:pic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382065CB-7047-4BEC-8011-3295B7BE6605}"/>
              </a:ext>
            </a:extLst>
          </p:cNvPr>
          <p:cNvCxnSpPr>
            <a:cxnSpLocks/>
          </p:cNvCxnSpPr>
          <p:nvPr/>
        </p:nvCxnSpPr>
        <p:spPr>
          <a:xfrm rot="5400000">
            <a:off x="3662796" y="3095293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/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1BED-000E-4BFA-AA4C-09000DC1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10" y="2655509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/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5924B5-9AD0-42BE-BDF1-40534ABE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58" y="2794506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/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4CA929-7627-4702-A18B-AF22CD89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22" y="3353098"/>
                <a:ext cx="279435" cy="246221"/>
              </a:xfrm>
              <a:prstGeom prst="rect">
                <a:avLst/>
              </a:prstGeom>
              <a:blipFill>
                <a:blip r:embed="rId8"/>
                <a:stretch>
                  <a:fillRect l="-6667" r="-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/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1AC222-6C2D-4209-A63B-13C0AEA2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24" y="3353098"/>
                <a:ext cx="274755" cy="246221"/>
              </a:xfrm>
              <a:prstGeom prst="rect">
                <a:avLst/>
              </a:prstGeom>
              <a:blipFill>
                <a:blip r:embed="rId9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/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072DFD-F001-487D-81F0-9BF41760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68" y="3353098"/>
                <a:ext cx="274755" cy="246221"/>
              </a:xfrm>
              <a:prstGeom prst="rect">
                <a:avLst/>
              </a:prstGeom>
              <a:blipFill>
                <a:blip r:embed="rId10"/>
                <a:stretch>
                  <a:fillRect l="-888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/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648AA3-D463-443B-B5AD-8DF5453A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23" y="1709600"/>
                <a:ext cx="285847" cy="246221"/>
              </a:xfrm>
              <a:prstGeom prst="rect">
                <a:avLst/>
              </a:prstGeom>
              <a:blipFill>
                <a:blip r:embed="rId11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/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CC1E4E-E242-48BD-B814-29A17B23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25" y="1709600"/>
                <a:ext cx="285847" cy="246221"/>
              </a:xfrm>
              <a:prstGeom prst="rect">
                <a:avLst/>
              </a:prstGeom>
              <a:blipFill>
                <a:blip r:embed="rId12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/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8E26A0-E521-498D-940F-EB0DC94A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69" y="1709600"/>
                <a:ext cx="285847" cy="246221"/>
              </a:xfrm>
              <a:prstGeom prst="rect">
                <a:avLst/>
              </a:prstGeom>
              <a:blipFill>
                <a:blip r:embed="rId13"/>
                <a:stretch>
                  <a:fillRect l="-17021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4526486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E3757C-B82F-4261-A5F5-73C4BF0F9084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4941281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8CABDC5-3CE7-4FE1-BCBE-E875D27412F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941784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C7A1A76D-B233-4CCE-BD32-2B89620C3519}"/>
              </a:ext>
            </a:extLst>
          </p:cNvPr>
          <p:cNvCxnSpPr>
            <a:cxnSpLocks/>
            <a:stCxn id="70" idx="0"/>
            <a:endCxn id="74" idx="1"/>
          </p:cNvCxnSpPr>
          <p:nvPr/>
        </p:nvCxnSpPr>
        <p:spPr>
          <a:xfrm rot="16200000" flipH="1">
            <a:off x="5195883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5638759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2F3EB26-C55E-4FCF-9855-65D6DB3344D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 flipV="1">
            <a:off x="6054057" y="2957376"/>
            <a:ext cx="245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2003D8-DB3D-4828-A141-1D1A5746668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054057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C12F687-FD3F-41FA-8AF1-0987C5AF8C97}"/>
              </a:ext>
            </a:extLst>
          </p:cNvPr>
          <p:cNvCxnSpPr>
            <a:cxnSpLocks/>
            <a:stCxn id="74" idx="0"/>
            <a:endCxn id="78" idx="1"/>
          </p:cNvCxnSpPr>
          <p:nvPr/>
        </p:nvCxnSpPr>
        <p:spPr>
          <a:xfrm rot="16200000" flipH="1">
            <a:off x="6415731" y="2218148"/>
            <a:ext cx="188777" cy="912127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6966184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95F6F0-33EF-4194-B805-738C7874C55E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7380979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013F31F-B2E2-4856-8F12-44E0389B710F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7381482" y="1976780"/>
            <a:ext cx="0" cy="60304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7855B35-F66E-4868-B273-FFECA0103052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H="1">
            <a:off x="7906905" y="2054399"/>
            <a:ext cx="188776" cy="1239624"/>
          </a:xfrm>
          <a:prstGeom prst="bentConnector4">
            <a:avLst>
              <a:gd name="adj1" fmla="val -185296"/>
              <a:gd name="adj2" fmla="val 6675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/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BD8E34-1E8A-4CAF-B27F-CE91B3D2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36" y="2655508"/>
                <a:ext cx="208390" cy="215444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7467510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7404800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6974359" y="279450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6131155" y="295633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6130529" y="2568324"/>
            <a:ext cx="843831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6068445" y="2568323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6128637" y="2073088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5651053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5023000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5022374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4960290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5020483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7466938" y="2110054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F270A0A-385E-4ABF-8D3C-6C6FB0B95D44}"/>
              </a:ext>
            </a:extLst>
          </p:cNvPr>
          <p:cNvCxnSpPr/>
          <p:nvPr/>
        </p:nvCxnSpPr>
        <p:spPr>
          <a:xfrm>
            <a:off x="8278241" y="2863117"/>
            <a:ext cx="32749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래픽 96" descr="가위">
            <a:extLst>
              <a:ext uri="{FF2B5EF4-FFF2-40B4-BE49-F238E27FC236}">
                <a16:creationId xmlns:a16="http://schemas.microsoft.com/office/drawing/2014/main" id="{F16CAA3C-FAD9-47F0-956F-729BEF5A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6798">
            <a:off x="8054301" y="2801013"/>
            <a:ext cx="477925" cy="477925"/>
          </a:xfrm>
          <a:prstGeom prst="rect">
            <a:avLst/>
          </a:prstGeom>
        </p:spPr>
      </p:pic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742A776F-01EB-4392-9F42-E147330B1B9F}"/>
              </a:ext>
            </a:extLst>
          </p:cNvPr>
          <p:cNvCxnSpPr>
            <a:cxnSpLocks/>
          </p:cNvCxnSpPr>
          <p:nvPr/>
        </p:nvCxnSpPr>
        <p:spPr>
          <a:xfrm rot="5400000">
            <a:off x="7753239" y="3095292"/>
            <a:ext cx="679094" cy="199376"/>
          </a:xfrm>
          <a:prstGeom prst="curved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/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AD12ED-C082-4C94-89D3-6F6FF992B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853" y="2655508"/>
                <a:ext cx="208390" cy="215444"/>
              </a:xfrm>
              <a:prstGeom prst="rect">
                <a:avLst/>
              </a:prstGeom>
              <a:blipFill>
                <a:blip r:embed="rId6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201" y="2794505"/>
                <a:ext cx="214649" cy="215444"/>
              </a:xfrm>
              <a:prstGeom prst="rect">
                <a:avLst/>
              </a:prstGeom>
              <a:blipFill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5" y="3353097"/>
                <a:ext cx="364523" cy="246221"/>
              </a:xfrm>
              <a:prstGeom prst="rect">
                <a:avLst/>
              </a:prstGeom>
              <a:blipFill>
                <a:blip r:embed="rId14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67" y="3353097"/>
                <a:ext cx="364523" cy="246221"/>
              </a:xfrm>
              <a:prstGeom prst="rect">
                <a:avLst/>
              </a:prstGeom>
              <a:blipFill>
                <a:blip r:embed="rId15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611" y="3353097"/>
                <a:ext cx="364523" cy="246221"/>
              </a:xfrm>
              <a:prstGeom prst="rect">
                <a:avLst/>
              </a:prstGeom>
              <a:blipFill>
                <a:blip r:embed="rId16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66" y="1709599"/>
                <a:ext cx="375616" cy="246221"/>
              </a:xfrm>
              <a:prstGeom prst="rect">
                <a:avLst/>
              </a:prstGeom>
              <a:blipFill>
                <a:blip r:embed="rId17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68" y="1709599"/>
                <a:ext cx="375616" cy="246221"/>
              </a:xfrm>
              <a:prstGeom prst="rect">
                <a:avLst/>
              </a:prstGeom>
              <a:blipFill>
                <a:blip r:embed="rId18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12" y="1709599"/>
                <a:ext cx="375616" cy="246221"/>
              </a:xfrm>
              <a:prstGeom prst="rect">
                <a:avLst/>
              </a:prstGeom>
              <a:blipFill>
                <a:blip r:embed="rId19"/>
                <a:stretch>
                  <a:fillRect l="-13115" r="-16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449B6FC-B12F-4A86-97E2-BC4520419E31}"/>
              </a:ext>
            </a:extLst>
          </p:cNvPr>
          <p:cNvSpPr/>
          <p:nvPr/>
        </p:nvSpPr>
        <p:spPr>
          <a:xfrm>
            <a:off x="8616783" y="2579823"/>
            <a:ext cx="8305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B6E30D7-6D98-4DC7-826C-FDFDDDDDDDE7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9031578" y="2957376"/>
            <a:ext cx="503" cy="3746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2E29118-36AC-4C9D-9B2C-9CC75044D337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9032081" y="1964190"/>
            <a:ext cx="0" cy="61563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63759DE-A5AB-4981-9C99-250B0D6AD506}"/>
              </a:ext>
            </a:extLst>
          </p:cNvPr>
          <p:cNvCxnSpPr>
            <a:cxnSpLocks/>
            <a:stCxn id="108" idx="0"/>
          </p:cNvCxnSpPr>
          <p:nvPr/>
        </p:nvCxnSpPr>
        <p:spPr>
          <a:xfrm rot="16200000" flipH="1">
            <a:off x="9286180" y="2325723"/>
            <a:ext cx="188776" cy="696975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>
            <a:extLst>
              <a:ext uri="{FF2B5EF4-FFF2-40B4-BE49-F238E27FC236}">
                <a16:creationId xmlns:a16="http://schemas.microsoft.com/office/drawing/2014/main" id="{DE7C9249-E4A6-4EB9-A78B-4390B2205B04}"/>
              </a:ext>
            </a:extLst>
          </p:cNvPr>
          <p:cNvSpPr/>
          <p:nvPr/>
        </p:nvSpPr>
        <p:spPr>
          <a:xfrm>
            <a:off x="9741350" y="2806098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D7D2DF4-6A3B-47C9-A23F-438D9126DB1D}"/>
              </a:ext>
            </a:extLst>
          </p:cNvPr>
          <p:cNvCxnSpPr>
            <a:cxnSpLocks/>
          </p:cNvCxnSpPr>
          <p:nvPr/>
        </p:nvCxnSpPr>
        <p:spPr>
          <a:xfrm>
            <a:off x="9113297" y="2967923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BD9E9D-C1F3-4C1C-8B29-AB0F808CDBC4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rot="10800000">
            <a:off x="9112671" y="2579916"/>
            <a:ext cx="62867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B70F6576-F46E-489C-AABF-F2C8DD2CF04A}"/>
              </a:ext>
            </a:extLst>
          </p:cNvPr>
          <p:cNvSpPr/>
          <p:nvPr/>
        </p:nvSpPr>
        <p:spPr>
          <a:xfrm>
            <a:off x="9050587" y="2579916"/>
            <a:ext cx="124166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DB734CD-8BBD-4A6F-AD23-ACABC29F6A2A}"/>
              </a:ext>
            </a:extLst>
          </p:cNvPr>
          <p:cNvCxnSpPr>
            <a:cxnSpLocks/>
          </p:cNvCxnSpPr>
          <p:nvPr/>
        </p:nvCxnSpPr>
        <p:spPr>
          <a:xfrm>
            <a:off x="9110780" y="2084680"/>
            <a:ext cx="55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/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8C7502D-8049-4EEA-B5B0-6BAEF10A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62" y="3353097"/>
                <a:ext cx="364523" cy="246221"/>
              </a:xfrm>
              <a:prstGeom prst="rect">
                <a:avLst/>
              </a:prstGeom>
              <a:blipFill>
                <a:blip r:embed="rId20"/>
                <a:stretch>
                  <a:fillRect l="-6780" r="-1695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/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45135BD-74EC-44AF-85D8-A9F4229A1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63" y="1709599"/>
                <a:ext cx="375616" cy="246221"/>
              </a:xfrm>
              <a:prstGeom prst="rect">
                <a:avLst/>
              </a:prstGeom>
              <a:blipFill>
                <a:blip r:embed="rId21"/>
                <a:stretch>
                  <a:fillRect l="-12903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B9DE3E-689B-4C23-BC53-55504975D7EF}"/>
              </a:ext>
            </a:extLst>
          </p:cNvPr>
          <p:cNvSpPr/>
          <p:nvPr/>
        </p:nvSpPr>
        <p:spPr>
          <a:xfrm>
            <a:off x="9729056" y="1621327"/>
            <a:ext cx="162889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9919681" y="1621326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0062422" y="1621325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/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BCAACAC-319C-4DF2-89BC-BF426B89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62" y="3394748"/>
                <a:ext cx="214649" cy="215444"/>
              </a:xfrm>
              <a:prstGeom prst="rect">
                <a:avLst/>
              </a:prstGeom>
              <a:blipFill>
                <a:blip r:embed="rId2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/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FF62921-2C27-4BE3-AEB8-AF34AE2E6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8" y="3399095"/>
                <a:ext cx="214649" cy="21544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역전파의 연결을 적당한 지점에서 끊는다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464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Truncated BPTT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5.2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이란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DE8BB-4F07-4F7F-B278-AB70179B1636}"/>
              </a:ext>
            </a:extLst>
          </p:cNvPr>
          <p:cNvSpPr/>
          <p:nvPr/>
        </p:nvSpPr>
        <p:spPr>
          <a:xfrm>
            <a:off x="1430975" y="4562475"/>
            <a:ext cx="490248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1D0D02-EC36-4514-A32F-8B6BEE7720EF}"/>
              </a:ext>
            </a:extLst>
          </p:cNvPr>
          <p:cNvSpPr/>
          <p:nvPr/>
        </p:nvSpPr>
        <p:spPr>
          <a:xfrm>
            <a:off x="1779349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138ADEE-1DD2-4308-B35D-C014D718F485}"/>
              </a:ext>
            </a:extLst>
          </p:cNvPr>
          <p:cNvSpPr/>
          <p:nvPr/>
        </p:nvSpPr>
        <p:spPr>
          <a:xfrm>
            <a:off x="3269121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08EFAF-6F51-475D-8819-FC9D809D18A6}"/>
              </a:ext>
            </a:extLst>
          </p:cNvPr>
          <p:cNvSpPr/>
          <p:nvPr/>
        </p:nvSpPr>
        <p:spPr>
          <a:xfrm>
            <a:off x="5047067" y="5520970"/>
            <a:ext cx="1112496" cy="377553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91A22CE-272A-498C-8C7E-23AD866219DE}"/>
              </a:ext>
            </a:extLst>
          </p:cNvPr>
          <p:cNvCxnSpPr>
            <a:cxnSpLocks/>
          </p:cNvCxnSpPr>
          <p:nvPr/>
        </p:nvCxnSpPr>
        <p:spPr>
          <a:xfrm>
            <a:off x="5718540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653B8C1B-3451-4629-82A8-1C25CBCF9845}"/>
              </a:ext>
            </a:extLst>
          </p:cNvPr>
          <p:cNvSpPr/>
          <p:nvPr/>
        </p:nvSpPr>
        <p:spPr>
          <a:xfrm>
            <a:off x="5634547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1CEBA32-12EC-453C-8021-24AF257330A7}"/>
              </a:ext>
            </a:extLst>
          </p:cNvPr>
          <p:cNvSpPr/>
          <p:nvPr/>
        </p:nvSpPr>
        <p:spPr>
          <a:xfrm>
            <a:off x="5058016" y="573565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A14828-02AE-4761-A189-07024989E37B}"/>
              </a:ext>
            </a:extLst>
          </p:cNvPr>
          <p:cNvCxnSpPr>
            <a:cxnSpLocks/>
          </p:cNvCxnSpPr>
          <p:nvPr/>
        </p:nvCxnSpPr>
        <p:spPr>
          <a:xfrm>
            <a:off x="3928634" y="589747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E3C0BC1-3276-4D72-808E-1229D8BF065A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10800000">
            <a:off x="3927795" y="5509471"/>
            <a:ext cx="1130223" cy="312323"/>
          </a:xfrm>
          <a:prstGeom prst="bentConnector4">
            <a:avLst>
              <a:gd name="adj1" fmla="val 50874"/>
              <a:gd name="adj2" fmla="val 14367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95D72F37-188C-4723-A5DD-91D210B0FD0E}"/>
              </a:ext>
            </a:extLst>
          </p:cNvPr>
          <p:cNvSpPr/>
          <p:nvPr/>
        </p:nvSpPr>
        <p:spPr>
          <a:xfrm>
            <a:off x="3844640" y="5509470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EB1F3B3-D5D9-49CE-98C0-B329A54EAD73}"/>
              </a:ext>
            </a:extLst>
          </p:cNvPr>
          <p:cNvCxnSpPr>
            <a:cxnSpLocks/>
          </p:cNvCxnSpPr>
          <p:nvPr/>
        </p:nvCxnSpPr>
        <p:spPr>
          <a:xfrm>
            <a:off x="3925261" y="5014235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1E99C80-7B3A-4520-B503-6395444B1C32}"/>
              </a:ext>
            </a:extLst>
          </p:cNvPr>
          <p:cNvSpPr/>
          <p:nvPr/>
        </p:nvSpPr>
        <p:spPr>
          <a:xfrm>
            <a:off x="3285588" y="5747245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3EB398E-6E50-4DB2-9E9D-6B731166DD1D}"/>
              </a:ext>
            </a:extLst>
          </p:cNvPr>
          <p:cNvCxnSpPr>
            <a:cxnSpLocks/>
          </p:cNvCxnSpPr>
          <p:nvPr/>
        </p:nvCxnSpPr>
        <p:spPr>
          <a:xfrm>
            <a:off x="2444377" y="5909070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6E0483F-E1F2-4F29-8320-D823BAABAA76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rot="10800000">
            <a:off x="2443539" y="5521063"/>
            <a:ext cx="842049" cy="312322"/>
          </a:xfrm>
          <a:prstGeom prst="bentConnector4">
            <a:avLst>
              <a:gd name="adj1" fmla="val 34992"/>
              <a:gd name="adj2" fmla="val 15976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E97A0E89-02EB-43E3-AD02-9A46DFC728AA}"/>
              </a:ext>
            </a:extLst>
          </p:cNvPr>
          <p:cNvSpPr/>
          <p:nvPr/>
        </p:nvSpPr>
        <p:spPr>
          <a:xfrm>
            <a:off x="2360384" y="5521063"/>
            <a:ext cx="166307" cy="172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2FB0DBA-9F5C-4EC1-A10A-5088594A9FB8}"/>
              </a:ext>
            </a:extLst>
          </p:cNvPr>
          <p:cNvCxnSpPr>
            <a:cxnSpLocks/>
          </p:cNvCxnSpPr>
          <p:nvPr/>
        </p:nvCxnSpPr>
        <p:spPr>
          <a:xfrm>
            <a:off x="2441006" y="5025827"/>
            <a:ext cx="74" cy="374628"/>
          </a:xfrm>
          <a:prstGeom prst="straightConnector1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AF68E8-9BE4-4E4A-B27E-2C8A1AF9D69D}"/>
              </a:ext>
            </a:extLst>
          </p:cNvPr>
          <p:cNvCxnSpPr>
            <a:cxnSpLocks/>
          </p:cNvCxnSpPr>
          <p:nvPr/>
        </p:nvCxnSpPr>
        <p:spPr>
          <a:xfrm>
            <a:off x="5717774" y="5051201"/>
            <a:ext cx="0" cy="4769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/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31A36FC-92B1-4EB9-8F89-50C08348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99" y="5735652"/>
                <a:ext cx="287500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/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F21A25-1BBF-4780-A88F-C3F7049E7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88" y="6255824"/>
                <a:ext cx="399788" cy="246221"/>
              </a:xfrm>
              <a:prstGeom prst="rect">
                <a:avLst/>
              </a:prstGeom>
              <a:blipFill>
                <a:blip r:embed="rId4"/>
                <a:stretch>
                  <a:fillRect l="-10606" r="-1515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/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54D89D9-F6FC-437C-BE6B-D248E30A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970" y="6255824"/>
                <a:ext cx="399788" cy="246221"/>
              </a:xfrm>
              <a:prstGeom prst="rect">
                <a:avLst/>
              </a:prstGeom>
              <a:blipFill>
                <a:blip r:embed="rId5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/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91ACC3-845B-43C0-9548-5EBAB800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61" y="6255824"/>
                <a:ext cx="399788" cy="246221"/>
              </a:xfrm>
              <a:prstGeom prst="rect">
                <a:avLst/>
              </a:prstGeom>
              <a:blipFill>
                <a:blip r:embed="rId6"/>
                <a:stretch>
                  <a:fillRect l="-12308" r="-1538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/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CE7419-D4BF-42D0-8640-BDE9F06CB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86" y="4741911"/>
                <a:ext cx="410882" cy="246221"/>
              </a:xfrm>
              <a:prstGeom prst="rect">
                <a:avLst/>
              </a:prstGeom>
              <a:blipFill>
                <a:blip r:embed="rId7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/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E556DD-62B7-4E93-B1B3-633EE25D6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68" y="4741911"/>
                <a:ext cx="410882" cy="246221"/>
              </a:xfrm>
              <a:prstGeom prst="rect">
                <a:avLst/>
              </a:prstGeom>
              <a:blipFill>
                <a:blip r:embed="rId8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/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07B6A7-F131-4372-A0D4-5B9B318A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9" y="4741911"/>
                <a:ext cx="410882" cy="246221"/>
              </a:xfrm>
              <a:prstGeom prst="rect">
                <a:avLst/>
              </a:prstGeom>
              <a:blipFill>
                <a:blip r:embed="rId9"/>
                <a:stretch>
                  <a:fillRect l="-11940" t="-2500" r="-149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BE01AD-B41A-45A7-A890-43CF2D699B20}"/>
              </a:ext>
            </a:extLst>
          </p:cNvPr>
          <p:cNvSpPr/>
          <p:nvPr/>
        </p:nvSpPr>
        <p:spPr>
          <a:xfrm>
            <a:off x="13530523" y="3081293"/>
            <a:ext cx="108711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394587-118F-458B-9424-0004DEE2AA6C}"/>
              </a:ext>
            </a:extLst>
          </p:cNvPr>
          <p:cNvSpPr/>
          <p:nvPr/>
        </p:nvSpPr>
        <p:spPr>
          <a:xfrm>
            <a:off x="13673264" y="3081292"/>
            <a:ext cx="77610" cy="2059321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253573" y="998924"/>
            <a:ext cx="1021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블록의 순전파와 순전파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이보다 앞선 시각으로부터의 기울기는 끊겼기 때문에 이 블록 내에서만 오차역전파법이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                               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76D502-6B0C-4F81-96F0-E93C864F28CE}"/>
              </a:ext>
            </a:extLst>
          </p:cNvPr>
          <p:cNvGrpSpPr/>
          <p:nvPr/>
        </p:nvGrpSpPr>
        <p:grpSpPr>
          <a:xfrm>
            <a:off x="1383099" y="1928966"/>
            <a:ext cx="6180320" cy="2050218"/>
            <a:chOff x="681557" y="2280702"/>
            <a:chExt cx="6180320" cy="205021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A285F9-B469-4155-8EE5-EC4148A1A7B6}"/>
                </a:ext>
              </a:extLst>
            </p:cNvPr>
            <p:cNvSpPr/>
            <p:nvPr/>
          </p:nvSpPr>
          <p:spPr>
            <a:xfrm>
              <a:off x="681557" y="2280702"/>
              <a:ext cx="4907938" cy="2050218"/>
            </a:xfrm>
            <a:prstGeom prst="rect">
              <a:avLst/>
            </a:prstGeom>
            <a:solidFill>
              <a:srgbClr val="E2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61D03C-662D-4650-8101-F8AEAB8F7665}"/>
                </a:ext>
              </a:extLst>
            </p:cNvPr>
            <p:cNvSpPr/>
            <p:nvPr/>
          </p:nvSpPr>
          <p:spPr>
            <a:xfrm>
              <a:off x="93153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FFFD797-FD93-4AF9-B1BF-252F017049E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99774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275096E-1BDE-47BE-B33E-E2A9A907928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500463" y="2622049"/>
              <a:ext cx="0" cy="61291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8E3290-911F-4DE9-9D63-B7F73AE254D3}"/>
                </a:ext>
              </a:extLst>
            </p:cNvPr>
            <p:cNvCxnSpPr>
              <a:cxnSpLocks/>
              <a:stCxn id="6" idx="0"/>
              <a:endCxn id="10" idx="1"/>
            </p:cNvCxnSpPr>
            <p:nvPr/>
          </p:nvCxnSpPr>
          <p:spPr>
            <a:xfrm rot="16200000" flipH="1">
              <a:off x="1883899" y="2851524"/>
              <a:ext cx="187942" cy="954814"/>
            </a:xfrm>
            <a:prstGeom prst="bentConnector4">
              <a:avLst>
                <a:gd name="adj1" fmla="val -158707"/>
                <a:gd name="adj2" fmla="val 7979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2B963-B03D-4F5D-9856-B775650BD9E5}"/>
                </a:ext>
              </a:extLst>
            </p:cNvPr>
            <p:cNvSpPr/>
            <p:nvPr/>
          </p:nvSpPr>
          <p:spPr>
            <a:xfrm>
              <a:off x="2455277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1963F64-E2F3-4DB2-9361-01A8205D51C7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3024211" y="3610844"/>
              <a:ext cx="3360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7414EA0-BE70-4536-9F63-37D8597F841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024211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C7D2949-D93F-4FEE-A9E3-273CEF803537}"/>
                </a:ext>
              </a:extLst>
            </p:cNvPr>
            <p:cNvCxnSpPr>
              <a:cxnSpLocks/>
              <a:stCxn id="10" idx="0"/>
              <a:endCxn id="14" idx="1"/>
            </p:cNvCxnSpPr>
            <p:nvPr/>
          </p:nvCxnSpPr>
          <p:spPr>
            <a:xfrm rot="16200000" flipH="1">
              <a:off x="3555018" y="2704152"/>
              <a:ext cx="187943" cy="1249559"/>
            </a:xfrm>
            <a:prstGeom prst="bentConnector4">
              <a:avLst>
                <a:gd name="adj1" fmla="val -153659"/>
                <a:gd name="adj2" fmla="val 6012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F72D773-8AED-4912-B55E-B7DD429BA02A}"/>
                </a:ext>
              </a:extLst>
            </p:cNvPr>
            <p:cNvSpPr/>
            <p:nvPr/>
          </p:nvSpPr>
          <p:spPr>
            <a:xfrm>
              <a:off x="4273770" y="3234960"/>
              <a:ext cx="1137867" cy="375884"/>
            </a:xfrm>
            <a:prstGeom prst="roundRect">
              <a:avLst>
                <a:gd name="adj" fmla="val 6927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RNN</a:t>
              </a:r>
              <a:endPara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601297F-E201-47F9-8005-FFDEF7A3E90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4842015" y="3610844"/>
              <a:ext cx="689" cy="3729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954830E-CBAA-4BA3-9F3D-FD221413A49A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842704" y="2634583"/>
              <a:ext cx="0" cy="60037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C372797-FE99-4407-8AD4-13356063F1B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H="1">
              <a:off x="5597837" y="2479826"/>
              <a:ext cx="187942" cy="1698211"/>
            </a:xfrm>
            <a:prstGeom prst="bentConnector4">
              <a:avLst>
                <a:gd name="adj1" fmla="val -185296"/>
                <a:gd name="adj2" fmla="val 66751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D3FEEC-DBF2-4135-9801-00A64AFD616D}"/>
                </a:ext>
              </a:extLst>
            </p:cNvPr>
            <p:cNvSpPr/>
            <p:nvPr/>
          </p:nvSpPr>
          <p:spPr>
            <a:xfrm>
              <a:off x="4874648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315D209-7494-446A-91C1-AD01AC221A92}"/>
                </a:ext>
              </a:extLst>
            </p:cNvPr>
            <p:cNvSpPr/>
            <p:nvPr/>
          </p:nvSpPr>
          <p:spPr>
            <a:xfrm>
              <a:off x="4284970" y="3448694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CE5461-3529-43BE-AF01-B03521D90C06}"/>
                </a:ext>
              </a:extLst>
            </p:cNvPr>
            <p:cNvSpPr/>
            <p:nvPr/>
          </p:nvSpPr>
          <p:spPr>
            <a:xfrm>
              <a:off x="3043922" y="3223511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B2B5E51-C678-4223-B7C4-6DF54421C6CB}"/>
                </a:ext>
              </a:extLst>
            </p:cNvPr>
            <p:cNvSpPr/>
            <p:nvPr/>
          </p:nvSpPr>
          <p:spPr>
            <a:xfrm>
              <a:off x="2472119" y="3460235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B048B1-F162-4B41-BB25-501CE963AB4C}"/>
                </a:ext>
              </a:extLst>
            </p:cNvPr>
            <p:cNvSpPr/>
            <p:nvPr/>
          </p:nvSpPr>
          <p:spPr>
            <a:xfrm>
              <a:off x="1525816" y="3235053"/>
              <a:ext cx="170100" cy="1715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/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3421BED-000E-4BFA-AA4C-09000DC10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895" y="3310311"/>
                  <a:ext cx="285482" cy="2144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/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solidFill>
                  <a:srgbClr val="E2E2F6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5924B5-9AD0-42BE-BDF1-40534ABE3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321" y="4031323"/>
                  <a:ext cx="294056" cy="21449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/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4CA929-7627-4702-A18B-AF22CD89C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1" y="4004816"/>
                  <a:ext cx="382809" cy="245133"/>
                </a:xfrm>
                <a:prstGeom prst="rect">
                  <a:avLst/>
                </a:prstGeom>
                <a:blipFill>
                  <a:blip r:embed="rId1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/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11AC222-6C2D-4209-A63B-13C0AEA2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524" y="4004816"/>
                  <a:ext cx="376398" cy="245133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/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3072DFD-F001-487D-81F0-9BF417608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65" y="4004816"/>
                  <a:ext cx="376398" cy="245133"/>
                </a:xfrm>
                <a:prstGeom prst="rect">
                  <a:avLst/>
                </a:prstGeom>
                <a:blipFill>
                  <a:blip r:embed="rId1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/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648AA3-D463-443B-B5AD-8DF5453A2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281" y="2368582"/>
                  <a:ext cx="391593" cy="24513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/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CC1E4E-E242-48BD-B814-29A17B239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934" y="2368582"/>
                  <a:ext cx="391593" cy="245133"/>
                </a:xfrm>
                <a:prstGeom prst="rect">
                  <a:avLst/>
                </a:prstGeom>
                <a:blipFill>
                  <a:blip r:embed="rId16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/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8E26A0-E521-498D-940F-EB0DC94A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675" y="2368582"/>
                  <a:ext cx="391593" cy="245133"/>
                </a:xfrm>
                <a:prstGeom prst="rect">
                  <a:avLst/>
                </a:prstGeom>
                <a:blipFill>
                  <a:blip r:embed="rId17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/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ko-KR" altLang="en-US" b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33DB9EE-72CB-4CF2-9550-3FA010120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284" y="3306180"/>
                  <a:ext cx="391593" cy="245133"/>
                </a:xfrm>
                <a:prstGeom prst="rect">
                  <a:avLst/>
                </a:prstGeom>
                <a:blipFill>
                  <a:blip r:embed="rId18"/>
                  <a:stretch>
                    <a:fillRect t="-250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E2C1B7-D3CA-4A6C-8C2E-382ACD89E5A1}"/>
              </a:ext>
            </a:extLst>
          </p:cNvPr>
          <p:cNvSpPr txBox="1"/>
          <p:nvPr/>
        </p:nvSpPr>
        <p:spPr>
          <a:xfrm>
            <a:off x="479887" y="159009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순전파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1B1AB68-E568-4A98-B1BC-1DFC196E3459}"/>
              </a:ext>
            </a:extLst>
          </p:cNvPr>
          <p:cNvSpPr txBox="1"/>
          <p:nvPr/>
        </p:nvSpPr>
        <p:spPr>
          <a:xfrm>
            <a:off x="479887" y="422392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/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4C9A3E8-E720-4838-B469-8BABCD3F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54" y="6237362"/>
                <a:ext cx="287500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25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202BC17-0808-4CC7-B83E-7B6E35A511DE}"/>
              </a:ext>
            </a:extLst>
          </p:cNvPr>
          <p:cNvSpPr txBox="1"/>
          <p:nvPr/>
        </p:nvSpPr>
        <p:spPr>
          <a:xfrm>
            <a:off x="430306" y="2358998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형상 확인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형렬 곱에서는 대응하는 차원의 원소 수를 일치시킨다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/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38A5D2-5D0B-4852-B66D-0D934B7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64" y="1233795"/>
                <a:ext cx="596310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5D1116C-B8DF-40D3-B15C-723D5020B0D4}"/>
              </a:ext>
            </a:extLst>
          </p:cNvPr>
          <p:cNvSpPr/>
          <p:nvPr/>
        </p:nvSpPr>
        <p:spPr>
          <a:xfrm>
            <a:off x="3831535" y="1911711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/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       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=      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32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DC6BC-F267-4B30-8824-D266AE9C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4" y="3047227"/>
                <a:ext cx="8074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/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E8067-2616-4216-9276-00E8E5D2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7" y="3809865"/>
                <a:ext cx="772840" cy="307777"/>
              </a:xfrm>
              <a:prstGeom prst="rect">
                <a:avLst/>
              </a:prstGeom>
              <a:blipFill>
                <a:blip r:embed="rId5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/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𝑯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1D6EA4-3152-4EBD-8D31-AF39E007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89" y="3809865"/>
                <a:ext cx="772840" cy="307777"/>
              </a:xfrm>
              <a:prstGeom prst="rect">
                <a:avLst/>
              </a:prstGeom>
              <a:blipFill>
                <a:blip r:embed="rId6"/>
                <a:stretch>
                  <a:fillRect l="-6299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/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D70861-7233-478E-9405-0A6696C7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77" y="3809865"/>
                <a:ext cx="772840" cy="307777"/>
              </a:xfrm>
              <a:prstGeom prst="rect">
                <a:avLst/>
              </a:prstGeom>
              <a:blipFill>
                <a:blip r:embed="rId7"/>
                <a:stretch>
                  <a:fillRect l="-5512" r="-5512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/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𝑫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725946-51EF-49D4-BEE8-3E6A3825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97" y="3809865"/>
                <a:ext cx="772840" cy="307777"/>
              </a:xfrm>
              <a:prstGeom prst="rect">
                <a:avLst/>
              </a:prstGeom>
              <a:blipFill>
                <a:blip r:embed="rId8"/>
                <a:stretch>
                  <a:fillRect l="-6349" r="-634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/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𝑵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ko-KR" altLang="en-US" sz="2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5919DD-A65E-460B-8BCD-9D532905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09" y="3809865"/>
                <a:ext cx="772840" cy="307777"/>
              </a:xfrm>
              <a:prstGeom prst="rect">
                <a:avLst/>
              </a:prstGeom>
              <a:blipFill>
                <a:blip r:embed="rId9"/>
                <a:stretch>
                  <a:fillRect l="-5512" r="-6299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A8F363C-CAA3-45AC-A5BF-D43D18C507D0}"/>
              </a:ext>
            </a:extLst>
          </p:cNvPr>
          <p:cNvSpPr/>
          <p:nvPr/>
        </p:nvSpPr>
        <p:spPr>
          <a:xfrm>
            <a:off x="111151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FC5244-D394-44B2-9EF0-207A66255A59}"/>
              </a:ext>
            </a:extLst>
          </p:cNvPr>
          <p:cNvSpPr/>
          <p:nvPr/>
        </p:nvSpPr>
        <p:spPr>
          <a:xfrm>
            <a:off x="162685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83CE7F-2E3B-4E41-9681-77534D0310EA}"/>
              </a:ext>
            </a:extLst>
          </p:cNvPr>
          <p:cNvSpPr/>
          <p:nvPr/>
        </p:nvSpPr>
        <p:spPr>
          <a:xfrm>
            <a:off x="259688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B1E469F-5BD4-48EF-B2D0-3A8B022235BA}"/>
              </a:ext>
            </a:extLst>
          </p:cNvPr>
          <p:cNvSpPr/>
          <p:nvPr/>
        </p:nvSpPr>
        <p:spPr>
          <a:xfrm>
            <a:off x="308965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036B1-3BC5-45E6-9EFC-8057376ACDE2}"/>
              </a:ext>
            </a:extLst>
          </p:cNvPr>
          <p:cNvSpPr/>
          <p:nvPr/>
        </p:nvSpPr>
        <p:spPr>
          <a:xfrm>
            <a:off x="4514076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310AB04-F407-40CD-AD4D-335822223D36}"/>
              </a:ext>
            </a:extLst>
          </p:cNvPr>
          <p:cNvSpPr/>
          <p:nvPr/>
        </p:nvSpPr>
        <p:spPr>
          <a:xfrm>
            <a:off x="5035997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9BB787-BC67-4333-97D8-3A3D50515E80}"/>
              </a:ext>
            </a:extLst>
          </p:cNvPr>
          <p:cNvSpPr/>
          <p:nvPr/>
        </p:nvSpPr>
        <p:spPr>
          <a:xfrm>
            <a:off x="6131952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69724C-49B8-46CB-9B1F-964EE54348B3}"/>
              </a:ext>
            </a:extLst>
          </p:cNvPr>
          <p:cNvSpPr/>
          <p:nvPr/>
        </p:nvSpPr>
        <p:spPr>
          <a:xfrm>
            <a:off x="6666748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39782C-B621-4F28-9BF2-67E3950664D0}"/>
              </a:ext>
            </a:extLst>
          </p:cNvPr>
          <p:cNvSpPr/>
          <p:nvPr/>
        </p:nvSpPr>
        <p:spPr>
          <a:xfrm>
            <a:off x="8350944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B949B5-625A-49F6-8629-5DDE5BA45310}"/>
              </a:ext>
            </a:extLst>
          </p:cNvPr>
          <p:cNvSpPr/>
          <p:nvPr/>
        </p:nvSpPr>
        <p:spPr>
          <a:xfrm>
            <a:off x="8872260" y="4098778"/>
            <a:ext cx="3314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7C3BE40-2DC3-4A16-A27A-5E978AA3850D}"/>
              </a:ext>
            </a:extLst>
          </p:cNvPr>
          <p:cNvCxnSpPr>
            <a:stCxn id="48" idx="2"/>
            <a:endCxn id="49" idx="2"/>
          </p:cNvCxnSpPr>
          <p:nvPr/>
        </p:nvCxnSpPr>
        <p:spPr>
          <a:xfrm rot="16200000" flipH="1">
            <a:off x="2277594" y="3659484"/>
            <a:ext cx="12700" cy="970026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414E8-C1B4-4D6E-8951-DCAB1D03440E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16200000" flipH="1">
            <a:off x="5749701" y="3596519"/>
            <a:ext cx="12700" cy="1095955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DDC499F-FA5D-468F-8F98-CE1A678642A5}"/>
              </a:ext>
            </a:extLst>
          </p:cNvPr>
          <p:cNvCxnSpPr>
            <a:cxnSpLocks/>
            <a:stCxn id="2" idx="2"/>
            <a:endCxn id="75" idx="4"/>
          </p:cNvCxnSpPr>
          <p:nvPr/>
        </p:nvCxnSpPr>
        <p:spPr>
          <a:xfrm rot="5400000" flipH="1" flipV="1">
            <a:off x="4916538" y="479283"/>
            <a:ext cx="25915" cy="7304514"/>
          </a:xfrm>
          <a:prstGeom prst="bentConnector3">
            <a:avLst>
              <a:gd name="adj1" fmla="val -446988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05B5C8C-B2E7-4344-B4A5-6762B8073DC0}"/>
              </a:ext>
            </a:extLst>
          </p:cNvPr>
          <p:cNvCxnSpPr>
            <a:cxnSpLocks/>
            <a:stCxn id="51" idx="2"/>
            <a:endCxn id="80" idx="5"/>
          </p:cNvCxnSpPr>
          <p:nvPr/>
        </p:nvCxnSpPr>
        <p:spPr>
          <a:xfrm rot="5400000" flipH="1" flipV="1">
            <a:off x="6158170" y="1204553"/>
            <a:ext cx="37159" cy="5842730"/>
          </a:xfrm>
          <a:prstGeom prst="bentConnector3">
            <a:avLst>
              <a:gd name="adj1" fmla="val -2104074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6C642A1-483A-4C59-8C09-EB5085E7A121}"/>
              </a:ext>
            </a:extLst>
          </p:cNvPr>
          <p:cNvCxnSpPr>
            <a:cxnSpLocks/>
            <a:stCxn id="52" idx="2"/>
            <a:endCxn id="22" idx="5"/>
          </p:cNvCxnSpPr>
          <p:nvPr/>
        </p:nvCxnSpPr>
        <p:spPr>
          <a:xfrm rot="5400000" flipH="1" flipV="1">
            <a:off x="6553413" y="2233728"/>
            <a:ext cx="37159" cy="3784380"/>
          </a:xfrm>
          <a:prstGeom prst="bentConnector3">
            <a:avLst>
              <a:gd name="adj1" fmla="val -135963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778DB7E9-ABE5-4C71-8F1A-BE6F0B77C192}"/>
              </a:ext>
            </a:extLst>
          </p:cNvPr>
          <p:cNvCxnSpPr>
            <a:cxnSpLocks/>
            <a:stCxn id="55" idx="2"/>
            <a:endCxn id="78" idx="4"/>
          </p:cNvCxnSpPr>
          <p:nvPr/>
        </p:nvCxnSpPr>
        <p:spPr>
          <a:xfrm rot="5400000" flipH="1" flipV="1">
            <a:off x="7881774" y="3069283"/>
            <a:ext cx="25915" cy="2124514"/>
          </a:xfrm>
          <a:prstGeom prst="bentConnector3">
            <a:avLst>
              <a:gd name="adj1" fmla="val -8821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29AFD0F-187A-41DF-9F00-331BB9B76EE0}"/>
              </a:ext>
            </a:extLst>
          </p:cNvPr>
          <p:cNvSpPr/>
          <p:nvPr/>
        </p:nvSpPr>
        <p:spPr>
          <a:xfrm>
            <a:off x="8398646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2121ADE-13F2-4E26-BF05-9ECCD58FB4CC}"/>
              </a:ext>
            </a:extLst>
          </p:cNvPr>
          <p:cNvSpPr/>
          <p:nvPr/>
        </p:nvSpPr>
        <p:spPr>
          <a:xfrm>
            <a:off x="8543362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3BB6DFC-E976-403B-BB90-98BE03424780}"/>
              </a:ext>
            </a:extLst>
          </p:cNvPr>
          <p:cNvSpPr/>
          <p:nvPr/>
        </p:nvSpPr>
        <p:spPr>
          <a:xfrm>
            <a:off x="891859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BBE9575-A5D3-470B-BA1B-9DE6CBE5D923}"/>
              </a:ext>
            </a:extLst>
          </p:cNvPr>
          <p:cNvSpPr/>
          <p:nvPr/>
        </p:nvSpPr>
        <p:spPr>
          <a:xfrm>
            <a:off x="9032578" y="4041801"/>
            <a:ext cx="76781" cy="767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62F08-CEBF-4A83-8C70-84A5E5CF86B5}"/>
              </a:ext>
            </a:extLst>
          </p:cNvPr>
          <p:cNvSpPr txBox="1"/>
          <p:nvPr/>
        </p:nvSpPr>
        <p:spPr>
          <a:xfrm>
            <a:off x="2005662" y="443227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6037BB-5F31-4BCE-887D-99A27177F0AB}"/>
              </a:ext>
            </a:extLst>
          </p:cNvPr>
          <p:cNvSpPr txBox="1"/>
          <p:nvPr/>
        </p:nvSpPr>
        <p:spPr>
          <a:xfrm>
            <a:off x="5477769" y="434416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E60382-87E6-44B4-AFDA-35251BF73566}"/>
              </a:ext>
            </a:extLst>
          </p:cNvPr>
          <p:cNvSpPr txBox="1"/>
          <p:nvPr/>
        </p:nvSpPr>
        <p:spPr>
          <a:xfrm>
            <a:off x="430305" y="5627301"/>
            <a:ext cx="674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크기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벡터의 차원 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 상태 벡터의 차원 수</a:t>
            </a:r>
          </a:p>
        </p:txBody>
      </p:sp>
    </p:spTree>
    <p:extLst>
      <p:ext uri="{BB962C8B-B14F-4D97-AF65-F5344CB8AC3E}">
        <p14:creationId xmlns:p14="http://schemas.microsoft.com/office/powerpoint/2010/main" val="148500930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87" name="사각형: 둥근 모서리 7186">
            <a:extLst>
              <a:ext uri="{FF2B5EF4-FFF2-40B4-BE49-F238E27FC236}">
                <a16:creationId xmlns:a16="http://schemas.microsoft.com/office/drawing/2014/main" id="{9F3D5B96-5B3A-412C-9CDE-C57FFABFBC51}"/>
              </a:ext>
            </a:extLst>
          </p:cNvPr>
          <p:cNvSpPr/>
          <p:nvPr/>
        </p:nvSpPr>
        <p:spPr>
          <a:xfrm>
            <a:off x="2351314" y="1979375"/>
            <a:ext cx="5556265" cy="3718556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2BE2CAF-A8CF-42A4-85B2-550390B5A34F}"/>
              </a:ext>
            </a:extLst>
          </p:cNvPr>
          <p:cNvSpPr/>
          <p:nvPr/>
        </p:nvSpPr>
        <p:spPr>
          <a:xfrm>
            <a:off x="4349164" y="2997282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ACA557-3435-48ED-A0B6-46CC80E0BFEB}"/>
              </a:ext>
            </a:extLst>
          </p:cNvPr>
          <p:cNvSpPr/>
          <p:nvPr/>
        </p:nvSpPr>
        <p:spPr>
          <a:xfrm>
            <a:off x="4349164" y="4405381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678530-8AB3-4A11-854D-DE9A9B5A4759}"/>
              </a:ext>
            </a:extLst>
          </p:cNvPr>
          <p:cNvSpPr txBox="1"/>
          <p:nvPr/>
        </p:nvSpPr>
        <p:spPr>
          <a:xfrm>
            <a:off x="4272549" y="3135366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698EC6-9D54-4A68-8AFD-817B3B81CC10}"/>
              </a:ext>
            </a:extLst>
          </p:cNvPr>
          <p:cNvSpPr txBox="1"/>
          <p:nvPr/>
        </p:nvSpPr>
        <p:spPr>
          <a:xfrm>
            <a:off x="4272549" y="4543465"/>
            <a:ext cx="69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410EC40-5FA4-4F1F-983D-1D7FF5F7B0A2}"/>
              </a:ext>
            </a:extLst>
          </p:cNvPr>
          <p:cNvSpPr/>
          <p:nvPr/>
        </p:nvSpPr>
        <p:spPr>
          <a:xfrm>
            <a:off x="6954051" y="2590029"/>
            <a:ext cx="537882" cy="537882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1B0AB-15EC-41C6-9A17-1C862341229C}"/>
              </a:ext>
            </a:extLst>
          </p:cNvPr>
          <p:cNvSpPr txBox="1"/>
          <p:nvPr/>
        </p:nvSpPr>
        <p:spPr>
          <a:xfrm>
            <a:off x="6915856" y="2689693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F6139-96AF-4552-920C-1C3CA4CBF221}"/>
              </a:ext>
            </a:extLst>
          </p:cNvPr>
          <p:cNvGrpSpPr/>
          <p:nvPr/>
        </p:nvGrpSpPr>
        <p:grpSpPr>
          <a:xfrm>
            <a:off x="6954051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9711C90-7C32-490D-934A-18309C443401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14D6AAA-C075-40E3-A226-82A6C60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DD97E5-5448-4316-B246-45AA517C1EF4}"/>
              </a:ext>
            </a:extLst>
          </p:cNvPr>
          <p:cNvGrpSpPr/>
          <p:nvPr/>
        </p:nvGrpSpPr>
        <p:grpSpPr>
          <a:xfrm>
            <a:off x="5371260" y="3736871"/>
            <a:ext cx="537882" cy="537882"/>
            <a:chOff x="6900263" y="3429000"/>
            <a:chExt cx="537882" cy="537882"/>
          </a:xfrm>
          <a:solidFill>
            <a:schemeClr val="bg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84FBE0-32F7-48B9-8E83-45123916378A}"/>
                </a:ext>
              </a:extLst>
            </p:cNvPr>
            <p:cNvSpPr/>
            <p:nvPr/>
          </p:nvSpPr>
          <p:spPr>
            <a:xfrm>
              <a:off x="6900263" y="3429000"/>
              <a:ext cx="537882" cy="537882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/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37017D-3AF2-4381-AA43-56594503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299" y="3513275"/>
                  <a:ext cx="3238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094" r="-15094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/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1D123-8A71-42A4-ABE2-BBDB09D18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69" y="2105126"/>
                <a:ext cx="6036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/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768C2C-6C58-4303-B2DC-36D8A11F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037" y="5063480"/>
                <a:ext cx="5895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/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7E80-91BB-4ED9-9905-3116B524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80" y="3076053"/>
                <a:ext cx="914161" cy="469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/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222C52-4504-40CC-B292-2B4B7C46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35" y="1139962"/>
                <a:ext cx="8869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/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FA1813-80CC-4A39-BB28-2710CB06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94" y="2997282"/>
                <a:ext cx="8869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DDF869-ACBB-4134-9FC5-D3A3CA7CB075}"/>
              </a:ext>
            </a:extLst>
          </p:cNvPr>
          <p:cNvCxnSpPr/>
          <p:nvPr/>
        </p:nvCxnSpPr>
        <p:spPr>
          <a:xfrm>
            <a:off x="2896881" y="2566749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6970FFE-6E85-4757-A926-9B7623C399F4}"/>
              </a:ext>
            </a:extLst>
          </p:cNvPr>
          <p:cNvCxnSpPr/>
          <p:nvPr/>
        </p:nvCxnSpPr>
        <p:spPr>
          <a:xfrm>
            <a:off x="2854798" y="5494367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36500D-4946-4E5F-BC0E-57CA4A79A32A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61513" y="4864492"/>
            <a:ext cx="666422" cy="62987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FEEE1A8-055D-40C4-9339-AC5DA911455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803596" y="2566749"/>
            <a:ext cx="624339" cy="5093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673D0-FD57-4355-9185-55843D80A748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2191641" y="3301047"/>
            <a:ext cx="2157523" cy="975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/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𝐗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9FE54A-5C28-41D7-8EFA-1A814B674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92" y="6121743"/>
                <a:ext cx="3334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C41712E-BB50-4F8F-B4A7-BF814699321A}"/>
              </a:ext>
            </a:extLst>
          </p:cNvPr>
          <p:cNvCxnSpPr>
            <a:cxnSpLocks/>
          </p:cNvCxnSpPr>
          <p:nvPr/>
        </p:nvCxnSpPr>
        <p:spPr>
          <a:xfrm flipV="1">
            <a:off x="4620625" y="4958549"/>
            <a:ext cx="0" cy="114790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/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DB5F46-38FC-49AE-9FB8-7A2309A2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17" y="4605020"/>
                <a:ext cx="32861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468368B-D14B-4F1D-9465-9D3EB8EBB784}"/>
              </a:ext>
            </a:extLst>
          </p:cNvPr>
          <p:cNvCxnSpPr/>
          <p:nvPr/>
        </p:nvCxnSpPr>
        <p:spPr>
          <a:xfrm>
            <a:off x="5821161" y="4994552"/>
            <a:ext cx="90671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65294ED-9AE9-41AA-89D5-29744AD5B407}"/>
              </a:ext>
            </a:extLst>
          </p:cNvPr>
          <p:cNvCxnSpPr>
            <a:cxnSpLocks/>
            <a:endCxn id="39" idx="4"/>
          </p:cNvCxnSpPr>
          <p:nvPr/>
        </p:nvCxnSpPr>
        <p:spPr>
          <a:xfrm flipV="1">
            <a:off x="6727876" y="4274753"/>
            <a:ext cx="495116" cy="71980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3C73F0-54F1-4AF7-B2FC-5E28C2DC53EA}"/>
              </a:ext>
            </a:extLst>
          </p:cNvPr>
          <p:cNvCxnSpPr>
            <a:cxnSpLocks/>
            <a:stCxn id="50" idx="6"/>
            <a:endCxn id="43" idx="1"/>
          </p:cNvCxnSpPr>
          <p:nvPr/>
        </p:nvCxnSpPr>
        <p:spPr>
          <a:xfrm>
            <a:off x="4887046" y="3266223"/>
            <a:ext cx="562985" cy="54941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4A5563B-4419-44C8-B1F1-9369F8CF2BFD}"/>
              </a:ext>
            </a:extLst>
          </p:cNvPr>
          <p:cNvCxnSpPr>
            <a:cxnSpLocks/>
            <a:stCxn id="62" idx="6"/>
            <a:endCxn id="43" idx="3"/>
          </p:cNvCxnSpPr>
          <p:nvPr/>
        </p:nvCxnSpPr>
        <p:spPr>
          <a:xfrm flipV="1">
            <a:off x="4887046" y="4195982"/>
            <a:ext cx="562985" cy="4783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0F0A047-44E4-4E10-B967-77BEF1B60E8C}"/>
              </a:ext>
            </a:extLst>
          </p:cNvPr>
          <p:cNvCxnSpPr>
            <a:cxnSpLocks/>
            <a:stCxn id="43" idx="6"/>
            <a:endCxn id="39" idx="2"/>
          </p:cNvCxnSpPr>
          <p:nvPr/>
        </p:nvCxnSpPr>
        <p:spPr>
          <a:xfrm>
            <a:off x="5909142" y="4005812"/>
            <a:ext cx="1044909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534646D-A350-4147-8D9B-A27D66EBF335}"/>
              </a:ext>
            </a:extLst>
          </p:cNvPr>
          <p:cNvCxnSpPr>
            <a:cxnSpLocks/>
            <a:stCxn id="39" idx="0"/>
            <a:endCxn id="4" idx="4"/>
          </p:cNvCxnSpPr>
          <p:nvPr/>
        </p:nvCxnSpPr>
        <p:spPr>
          <a:xfrm flipV="1">
            <a:off x="7222992" y="3127911"/>
            <a:ext cx="0" cy="60896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연결선: 꺾임 7182">
            <a:extLst>
              <a:ext uri="{FF2B5EF4-FFF2-40B4-BE49-F238E27FC236}">
                <a16:creationId xmlns:a16="http://schemas.microsoft.com/office/drawing/2014/main" id="{422E52FC-30FF-412C-B5D3-441B2F103996}"/>
              </a:ext>
            </a:extLst>
          </p:cNvPr>
          <p:cNvCxnSpPr>
            <a:stCxn id="4" idx="0"/>
            <a:endCxn id="72" idx="1"/>
          </p:cNvCxnSpPr>
          <p:nvPr/>
        </p:nvCxnSpPr>
        <p:spPr>
          <a:xfrm rot="16200000" flipH="1">
            <a:off x="7697394" y="2115626"/>
            <a:ext cx="622697" cy="1571502"/>
          </a:xfrm>
          <a:prstGeom prst="bentConnector4">
            <a:avLst>
              <a:gd name="adj1" fmla="val -119389"/>
              <a:gd name="adj2" fmla="val 585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EACE808-BC16-47A3-84D7-638CA272898B}"/>
              </a:ext>
            </a:extLst>
          </p:cNvPr>
          <p:cNvCxnSpPr>
            <a:cxnSpLocks/>
            <a:stCxn id="4" idx="0"/>
            <a:endCxn id="71" idx="2"/>
          </p:cNvCxnSpPr>
          <p:nvPr/>
        </p:nvCxnSpPr>
        <p:spPr>
          <a:xfrm flipH="1" flipV="1">
            <a:off x="7222990" y="1570849"/>
            <a:ext cx="2" cy="101918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3852C-02A7-4C04-A432-74310BD72126}"/>
              </a:ext>
            </a:extLst>
          </p:cNvPr>
          <p:cNvSpPr txBox="1"/>
          <p:nvPr/>
        </p:nvSpPr>
        <p:spPr>
          <a:xfrm>
            <a:off x="3877331" y="1292484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(N,D) (D,H) (N,H)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65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8036174" cy="78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rank_1_tensor = tf.constant([0, 1, 1, 2, 3, 5, 8, 13, 21, 34])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print(rank_1_tensor.numpy())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73DC51-DF01-4312-90FA-C5F50EE18CF1}"/>
              </a:ext>
            </a:extLst>
          </p:cNvPr>
          <p:cNvSpPr/>
          <p:nvPr/>
        </p:nvSpPr>
        <p:spPr>
          <a:xfrm>
            <a:off x="3818374" y="2446773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5BCA84-B405-4ACA-8926-01D7846A332C}"/>
              </a:ext>
            </a:extLst>
          </p:cNvPr>
          <p:cNvSpPr/>
          <p:nvPr/>
        </p:nvSpPr>
        <p:spPr>
          <a:xfrm>
            <a:off x="4350937" y="2446772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1CB3AE-099E-4C6A-BA96-6D1698DA3E6F}"/>
              </a:ext>
            </a:extLst>
          </p:cNvPr>
          <p:cNvSpPr/>
          <p:nvPr/>
        </p:nvSpPr>
        <p:spPr>
          <a:xfrm>
            <a:off x="4883500" y="2446771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F512F9-55FF-4D07-B633-183454C8C2D7}"/>
              </a:ext>
            </a:extLst>
          </p:cNvPr>
          <p:cNvSpPr/>
          <p:nvPr/>
        </p:nvSpPr>
        <p:spPr>
          <a:xfrm>
            <a:off x="5416063" y="2446770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E7DEA7-7202-42DF-B866-C2A61B00C8BA}"/>
              </a:ext>
            </a:extLst>
          </p:cNvPr>
          <p:cNvSpPr/>
          <p:nvPr/>
        </p:nvSpPr>
        <p:spPr>
          <a:xfrm>
            <a:off x="5948626" y="2446769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7B8A4D-11B6-48C0-B67B-542994447A6B}"/>
              </a:ext>
            </a:extLst>
          </p:cNvPr>
          <p:cNvSpPr/>
          <p:nvPr/>
        </p:nvSpPr>
        <p:spPr>
          <a:xfrm>
            <a:off x="6481189" y="2446768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DD5793-A03F-440A-8CD8-F2909A14E268}"/>
              </a:ext>
            </a:extLst>
          </p:cNvPr>
          <p:cNvSpPr/>
          <p:nvPr/>
        </p:nvSpPr>
        <p:spPr>
          <a:xfrm>
            <a:off x="7013752" y="2446767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FE9D07-FFF2-40CA-9F28-2F2C2DFA32FB}"/>
              </a:ext>
            </a:extLst>
          </p:cNvPr>
          <p:cNvSpPr/>
          <p:nvPr/>
        </p:nvSpPr>
        <p:spPr>
          <a:xfrm>
            <a:off x="7546315" y="2446766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21CE81-6B45-4EEF-91E2-528FA068CE68}"/>
              </a:ext>
            </a:extLst>
          </p:cNvPr>
          <p:cNvSpPr/>
          <p:nvPr/>
        </p:nvSpPr>
        <p:spPr>
          <a:xfrm>
            <a:off x="8078878" y="2446765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C44B73-DEC9-42D0-949B-C4FCB736B1E8}"/>
              </a:ext>
            </a:extLst>
          </p:cNvPr>
          <p:cNvSpPr/>
          <p:nvPr/>
        </p:nvSpPr>
        <p:spPr>
          <a:xfrm>
            <a:off x="8611441" y="2446764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2F4A64-A186-4284-A64E-8EEE3BF83B13}"/>
              </a:ext>
            </a:extLst>
          </p:cNvPr>
          <p:cNvSpPr/>
          <p:nvPr/>
        </p:nvSpPr>
        <p:spPr>
          <a:xfrm>
            <a:off x="3818374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FD1348-7557-4456-863A-582FBF0428C1}"/>
              </a:ext>
            </a:extLst>
          </p:cNvPr>
          <p:cNvSpPr/>
          <p:nvPr/>
        </p:nvSpPr>
        <p:spPr>
          <a:xfrm>
            <a:off x="4352612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30D27-E047-4CD7-97F6-557D1650A456}"/>
              </a:ext>
            </a:extLst>
          </p:cNvPr>
          <p:cNvSpPr/>
          <p:nvPr/>
        </p:nvSpPr>
        <p:spPr>
          <a:xfrm>
            <a:off x="4886850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BF98A1-7B38-4751-A1F9-C1007AB4AE62}"/>
              </a:ext>
            </a:extLst>
          </p:cNvPr>
          <p:cNvSpPr/>
          <p:nvPr/>
        </p:nvSpPr>
        <p:spPr>
          <a:xfrm>
            <a:off x="5421088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0A04DB-C931-4CB7-9DA8-6FE9ED1640CC}"/>
              </a:ext>
            </a:extLst>
          </p:cNvPr>
          <p:cNvSpPr/>
          <p:nvPr/>
        </p:nvSpPr>
        <p:spPr>
          <a:xfrm>
            <a:off x="5955326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8BA20-47B6-4C70-AB69-51F84567606B}"/>
              </a:ext>
            </a:extLst>
          </p:cNvPr>
          <p:cNvSpPr/>
          <p:nvPr/>
        </p:nvSpPr>
        <p:spPr>
          <a:xfrm>
            <a:off x="6489564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2A367C-41C1-4A3A-A5E0-E1E6BBA46579}"/>
              </a:ext>
            </a:extLst>
          </p:cNvPr>
          <p:cNvSpPr/>
          <p:nvPr/>
        </p:nvSpPr>
        <p:spPr>
          <a:xfrm>
            <a:off x="7023802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D8B545-4F21-4290-956D-D82024F1FC2B}"/>
              </a:ext>
            </a:extLst>
          </p:cNvPr>
          <p:cNvSpPr/>
          <p:nvPr/>
        </p:nvSpPr>
        <p:spPr>
          <a:xfrm>
            <a:off x="7558040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C3F848-BA36-4703-B060-7560BEEE2599}"/>
              </a:ext>
            </a:extLst>
          </p:cNvPr>
          <p:cNvSpPr/>
          <p:nvPr/>
        </p:nvSpPr>
        <p:spPr>
          <a:xfrm>
            <a:off x="8092278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653E94-B667-4AD0-A61E-EE83769D1B99}"/>
              </a:ext>
            </a:extLst>
          </p:cNvPr>
          <p:cNvSpPr/>
          <p:nvPr/>
        </p:nvSpPr>
        <p:spPr>
          <a:xfrm>
            <a:off x="8626516" y="1954404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399596-FBC7-47DF-B088-54ACC121DA1A}"/>
              </a:ext>
            </a:extLst>
          </p:cNvPr>
          <p:cNvSpPr txBox="1"/>
          <p:nvPr/>
        </p:nvSpPr>
        <p:spPr>
          <a:xfrm>
            <a:off x="1992449" y="2486967"/>
            <a:ext cx="183095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rank_1_tensor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6233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514830" y="983556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 포함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ADEDBA2-212A-4A2B-989E-E4D7307DC262}"/>
              </a:ext>
            </a:extLst>
          </p:cNvPr>
          <p:cNvSpPr/>
          <p:nvPr/>
        </p:nvSpPr>
        <p:spPr>
          <a:xfrm>
            <a:off x="2458059" y="2640975"/>
            <a:ext cx="5374237" cy="3683273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B0239E8-6C70-49D0-BBBE-967BE76E67FA}"/>
              </a:ext>
            </a:extLst>
          </p:cNvPr>
          <p:cNvSpPr/>
          <p:nvPr/>
        </p:nvSpPr>
        <p:spPr>
          <a:xfrm>
            <a:off x="3984300" y="3551703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43DE482-0B5E-4CF9-AED6-DA0A6BDD321A}"/>
              </a:ext>
            </a:extLst>
          </p:cNvPr>
          <p:cNvSpPr/>
          <p:nvPr/>
        </p:nvSpPr>
        <p:spPr>
          <a:xfrm>
            <a:off x="3984300" y="4811537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E09D9B-6DD8-4CB1-86B8-91A27132988C}"/>
              </a:ext>
            </a:extLst>
          </p:cNvPr>
          <p:cNvSpPr txBox="1"/>
          <p:nvPr/>
        </p:nvSpPr>
        <p:spPr>
          <a:xfrm>
            <a:off x="3915752" y="3675247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FD1913-A81E-477E-BED2-9E8404C04404}"/>
              </a:ext>
            </a:extLst>
          </p:cNvPr>
          <p:cNvSpPr txBox="1"/>
          <p:nvPr/>
        </p:nvSpPr>
        <p:spPr>
          <a:xfrm>
            <a:off x="3915752" y="4935082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3621508-1160-4685-8F0A-F7B55A436E4C}"/>
              </a:ext>
            </a:extLst>
          </p:cNvPr>
          <p:cNvSpPr/>
          <p:nvPr/>
        </p:nvSpPr>
        <p:spPr>
          <a:xfrm>
            <a:off x="6314908" y="3187331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1CC4E5-CCD8-4391-9A54-50C2E01834B1}"/>
              </a:ext>
            </a:extLst>
          </p:cNvPr>
          <p:cNvSpPr txBox="1"/>
          <p:nvPr/>
        </p:nvSpPr>
        <p:spPr>
          <a:xfrm>
            <a:off x="6280735" y="3276501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8F79B34-2F48-4CB8-A6C3-A4D7BB090754}"/>
              </a:ext>
            </a:extLst>
          </p:cNvPr>
          <p:cNvSpPr/>
          <p:nvPr/>
        </p:nvSpPr>
        <p:spPr>
          <a:xfrm>
            <a:off x="6314908" y="4213418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/>
              <p:nvPr/>
            </p:nvSpPr>
            <p:spPr>
              <a:xfrm>
                <a:off x="6410674" y="4288819"/>
                <a:ext cx="27090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13991E-1A51-47AD-A6F2-15EC7E8B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674" y="4288819"/>
                <a:ext cx="270907" cy="307777"/>
              </a:xfrm>
              <a:prstGeom prst="rect">
                <a:avLst/>
              </a:prstGeom>
              <a:blipFill>
                <a:blip r:embed="rId3"/>
                <a:stretch>
                  <a:fillRect l="-15909" r="-1818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>
            <a:extLst>
              <a:ext uri="{FF2B5EF4-FFF2-40B4-BE49-F238E27FC236}">
                <a16:creationId xmlns:a16="http://schemas.microsoft.com/office/drawing/2014/main" id="{BDCD96CE-7DD3-4CCD-BB85-AA4A5D2C9CC0}"/>
              </a:ext>
            </a:extLst>
          </p:cNvPr>
          <p:cNvSpPr/>
          <p:nvPr/>
        </p:nvSpPr>
        <p:spPr>
          <a:xfrm>
            <a:off x="4898775" y="4213418"/>
            <a:ext cx="481246" cy="481246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/>
              <p:nvPr/>
            </p:nvSpPr>
            <p:spPr>
              <a:xfrm>
                <a:off x="4994541" y="4288819"/>
                <a:ext cx="27090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AA062A-4EF4-4E7F-960C-1A642CE5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41" y="4288819"/>
                <a:ext cx="270907" cy="307777"/>
              </a:xfrm>
              <a:prstGeom prst="rect">
                <a:avLst/>
              </a:prstGeom>
              <a:blipFill>
                <a:blip r:embed="rId4"/>
                <a:stretch>
                  <a:fillRect l="-15556" r="-15556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/>
              <p:nvPr/>
            </p:nvSpPr>
            <p:spPr>
              <a:xfrm>
                <a:off x="2859212" y="2753486"/>
                <a:ext cx="517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4208A1E-34F7-46E4-A3B8-4F5B01C97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212" y="2753486"/>
                <a:ext cx="517898" cy="369332"/>
              </a:xfrm>
              <a:prstGeom prst="rect">
                <a:avLst/>
              </a:prstGeom>
              <a:blipFill>
                <a:blip r:embed="rId5"/>
                <a:stretch>
                  <a:fillRect l="-10588" r="-588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/>
              <p:nvPr/>
            </p:nvSpPr>
            <p:spPr>
              <a:xfrm>
                <a:off x="2938274" y="5343301"/>
                <a:ext cx="505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7A65EAE-06A2-4841-9042-6C4B584D2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74" y="5343301"/>
                <a:ext cx="505779" cy="369332"/>
              </a:xfrm>
              <a:prstGeom prst="rect">
                <a:avLst/>
              </a:prstGeom>
              <a:blipFill>
                <a:blip r:embed="rId6"/>
                <a:stretch>
                  <a:fillRect l="-108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AB2A4C2-A825-4BF5-85F6-5BCF1975144F}"/>
              </a:ext>
            </a:extLst>
          </p:cNvPr>
          <p:cNvCxnSpPr/>
          <p:nvPr/>
        </p:nvCxnSpPr>
        <p:spPr>
          <a:xfrm>
            <a:off x="2684934" y="3166502"/>
            <a:ext cx="8112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64708B8-84DE-40B1-BFCD-31CCB70C8F05}"/>
              </a:ext>
            </a:extLst>
          </p:cNvPr>
          <p:cNvCxnSpPr/>
          <p:nvPr/>
        </p:nvCxnSpPr>
        <p:spPr>
          <a:xfrm>
            <a:off x="2647282" y="5785860"/>
            <a:ext cx="8112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52C6BA4-2873-4ACF-9FE5-D732F4B1B701}"/>
              </a:ext>
            </a:extLst>
          </p:cNvPr>
          <p:cNvCxnSpPr>
            <a:cxnSpLocks/>
            <a:endCxn id="66" idx="3"/>
          </p:cNvCxnSpPr>
          <p:nvPr/>
        </p:nvCxnSpPr>
        <p:spPr>
          <a:xfrm flipV="1">
            <a:off x="3458525" y="5222307"/>
            <a:ext cx="596252" cy="5635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815DD0A-9C4A-433A-A920-CF6739861498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3496177" y="3166502"/>
            <a:ext cx="558600" cy="45567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FC8B10-8950-4DC6-80E2-E4DB41307FC5}"/>
              </a:ext>
            </a:extLst>
          </p:cNvPr>
          <p:cNvCxnSpPr>
            <a:cxnSpLocks/>
          </p:cNvCxnSpPr>
          <p:nvPr/>
        </p:nvCxnSpPr>
        <p:spPr>
          <a:xfrm flipV="1">
            <a:off x="1471648" y="3823483"/>
            <a:ext cx="2512652" cy="113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/>
              <p:nvPr/>
            </p:nvSpPr>
            <p:spPr>
              <a:xfrm>
                <a:off x="5600097" y="4990155"/>
                <a:ext cx="2805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6A02E1-6D5D-4F86-B5CA-20631214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97" y="4990155"/>
                <a:ext cx="280526" cy="369332"/>
              </a:xfrm>
              <a:prstGeom prst="rect">
                <a:avLst/>
              </a:prstGeom>
              <a:blipFill>
                <a:blip r:embed="rId7"/>
                <a:stretch>
                  <a:fillRect l="-23913" r="-2173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EB50D0B-2CBB-48E1-B2F9-360D4FA1491D}"/>
              </a:ext>
            </a:extLst>
          </p:cNvPr>
          <p:cNvCxnSpPr/>
          <p:nvPr/>
        </p:nvCxnSpPr>
        <p:spPr>
          <a:xfrm>
            <a:off x="5301305" y="5338672"/>
            <a:ext cx="8112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29737C-B046-4E2D-9AF5-0CF1241B2D0B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6112548" y="4694664"/>
            <a:ext cx="442983" cy="6440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2581B43-71E2-4782-809A-54A340077E39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4459064" y="3869686"/>
            <a:ext cx="510188" cy="41420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B5CD218-44F2-4B93-A59A-377A4D46F985}"/>
              </a:ext>
            </a:extLst>
          </p:cNvPr>
          <p:cNvCxnSpPr>
            <a:cxnSpLocks/>
            <a:stCxn id="66" idx="7"/>
            <a:endCxn id="83" idx="3"/>
          </p:cNvCxnSpPr>
          <p:nvPr/>
        </p:nvCxnSpPr>
        <p:spPr>
          <a:xfrm flipV="1">
            <a:off x="4395069" y="4624187"/>
            <a:ext cx="574183" cy="2578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0B3148B-7E39-49C6-A97E-9297DC3BF4C3}"/>
              </a:ext>
            </a:extLst>
          </p:cNvPr>
          <p:cNvCxnSpPr>
            <a:cxnSpLocks/>
            <a:stCxn id="83" idx="6"/>
            <a:endCxn id="80" idx="2"/>
          </p:cNvCxnSpPr>
          <p:nvPr/>
        </p:nvCxnSpPr>
        <p:spPr>
          <a:xfrm>
            <a:off x="5380022" y="4454041"/>
            <a:ext cx="9348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73C668D-4909-4753-B4AD-9375D7AEF6F9}"/>
              </a:ext>
            </a:extLst>
          </p:cNvPr>
          <p:cNvCxnSpPr>
            <a:cxnSpLocks/>
            <a:stCxn id="80" idx="0"/>
            <a:endCxn id="75" idx="4"/>
          </p:cNvCxnSpPr>
          <p:nvPr/>
        </p:nvCxnSpPr>
        <p:spPr>
          <a:xfrm flipV="1">
            <a:off x="6555531" y="3668577"/>
            <a:ext cx="0" cy="54484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A5F083B-5C4D-4B7B-A6F1-153756D034D5}"/>
              </a:ext>
            </a:extLst>
          </p:cNvPr>
          <p:cNvCxnSpPr>
            <a:cxnSpLocks/>
            <a:stCxn id="75" idx="0"/>
            <a:endCxn id="157" idx="1"/>
          </p:cNvCxnSpPr>
          <p:nvPr/>
        </p:nvCxnSpPr>
        <p:spPr>
          <a:xfrm rot="16200000" flipH="1">
            <a:off x="7218792" y="2524070"/>
            <a:ext cx="537580" cy="1864102"/>
          </a:xfrm>
          <a:prstGeom prst="bentConnector4">
            <a:avLst>
              <a:gd name="adj1" fmla="val -42524"/>
              <a:gd name="adj2" fmla="val 56454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9C2FF1AF-9B47-4B18-BC0A-29220267783A}"/>
              </a:ext>
            </a:extLst>
          </p:cNvPr>
          <p:cNvSpPr/>
          <p:nvPr/>
        </p:nvSpPr>
        <p:spPr>
          <a:xfrm>
            <a:off x="6632223" y="3197594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E0DDE7E-F973-426D-8073-E1C2FD251169}"/>
              </a:ext>
            </a:extLst>
          </p:cNvPr>
          <p:cNvSpPr/>
          <p:nvPr/>
        </p:nvSpPr>
        <p:spPr>
          <a:xfrm>
            <a:off x="6605311" y="4615214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1AD5DD-D09C-4B8A-9727-8932C1BBCF25}"/>
              </a:ext>
            </a:extLst>
          </p:cNvPr>
          <p:cNvSpPr/>
          <p:nvPr/>
        </p:nvSpPr>
        <p:spPr>
          <a:xfrm>
            <a:off x="6331005" y="4480358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F4E18BE-6430-436A-BE09-E42A036CA520}"/>
              </a:ext>
            </a:extLst>
          </p:cNvPr>
          <p:cNvSpPr/>
          <p:nvPr/>
        </p:nvSpPr>
        <p:spPr>
          <a:xfrm>
            <a:off x="5012941" y="4606878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7B45CA2-5871-4618-81A2-DBB8DB33B58F}"/>
              </a:ext>
            </a:extLst>
          </p:cNvPr>
          <p:cNvSpPr/>
          <p:nvPr/>
        </p:nvSpPr>
        <p:spPr>
          <a:xfrm>
            <a:off x="4911962" y="4328006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4B829F2-D3E2-4441-91FD-F9503E6FE735}"/>
              </a:ext>
            </a:extLst>
          </p:cNvPr>
          <p:cNvSpPr/>
          <p:nvPr/>
        </p:nvSpPr>
        <p:spPr>
          <a:xfrm>
            <a:off x="4034461" y="3880520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035FC13-A047-4ECA-A42B-0D40C5942A7A}"/>
              </a:ext>
            </a:extLst>
          </p:cNvPr>
          <p:cNvSpPr/>
          <p:nvPr/>
        </p:nvSpPr>
        <p:spPr>
          <a:xfrm>
            <a:off x="4000139" y="3661572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543F163-9DF7-4989-835E-7F65DA035B4F}"/>
              </a:ext>
            </a:extLst>
          </p:cNvPr>
          <p:cNvSpPr/>
          <p:nvPr/>
        </p:nvSpPr>
        <p:spPr>
          <a:xfrm>
            <a:off x="4129674" y="5203527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C4C56AA-5A10-4C48-8B0D-4CC936ADB2AE}"/>
              </a:ext>
            </a:extLst>
          </p:cNvPr>
          <p:cNvSpPr/>
          <p:nvPr/>
        </p:nvSpPr>
        <p:spPr>
          <a:xfrm>
            <a:off x="6598236" y="3597427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647CA9A-12EB-46DA-992A-5E6A6B6F5848}"/>
              </a:ext>
            </a:extLst>
          </p:cNvPr>
          <p:cNvSpPr/>
          <p:nvPr/>
        </p:nvSpPr>
        <p:spPr>
          <a:xfrm>
            <a:off x="8402572" y="3802415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6BD9078-5E21-4DFA-814C-D0BBA7F64797}"/>
              </a:ext>
            </a:extLst>
          </p:cNvPr>
          <p:cNvCxnSpPr>
            <a:cxnSpLocks/>
            <a:stCxn id="134" idx="2"/>
            <a:endCxn id="107" idx="7"/>
          </p:cNvCxnSpPr>
          <p:nvPr/>
        </p:nvCxnSpPr>
        <p:spPr>
          <a:xfrm rot="10800000">
            <a:off x="6690815" y="3207647"/>
            <a:ext cx="1711758" cy="629089"/>
          </a:xfrm>
          <a:prstGeom prst="bentConnector4">
            <a:avLst>
              <a:gd name="adj1" fmla="val 22797"/>
              <a:gd name="adj2" fmla="val 2625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E69B277A-32B9-4777-9B6F-82D52D6D4F17}"/>
              </a:ext>
            </a:extLst>
          </p:cNvPr>
          <p:cNvCxnSpPr>
            <a:cxnSpLocks/>
            <a:stCxn id="133" idx="4"/>
            <a:endCxn id="137" idx="0"/>
          </p:cNvCxnSpPr>
          <p:nvPr/>
        </p:nvCxnSpPr>
        <p:spPr>
          <a:xfrm flipH="1">
            <a:off x="6632223" y="3666070"/>
            <a:ext cx="335" cy="550726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D20D543F-836E-40A1-82A5-16C984EC774B}"/>
              </a:ext>
            </a:extLst>
          </p:cNvPr>
          <p:cNvSpPr/>
          <p:nvPr/>
        </p:nvSpPr>
        <p:spPr>
          <a:xfrm>
            <a:off x="6597902" y="4216797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8F646488-AD59-4B65-9F84-64797ED2A1B6}"/>
              </a:ext>
            </a:extLst>
          </p:cNvPr>
          <p:cNvCxnSpPr>
            <a:cxnSpLocks/>
          </p:cNvCxnSpPr>
          <p:nvPr/>
        </p:nvCxnSpPr>
        <p:spPr>
          <a:xfrm flipH="1" flipV="1">
            <a:off x="5301305" y="5410220"/>
            <a:ext cx="854730" cy="3522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3D3035E7-91AC-4E17-8446-DEF4CE88E2CA}"/>
              </a:ext>
            </a:extLst>
          </p:cNvPr>
          <p:cNvCxnSpPr>
            <a:cxnSpLocks/>
            <a:stCxn id="108" idx="4"/>
          </p:cNvCxnSpPr>
          <p:nvPr/>
        </p:nvCxnSpPr>
        <p:spPr>
          <a:xfrm flipH="1">
            <a:off x="6156783" y="4683858"/>
            <a:ext cx="482850" cy="720817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92A9E1DB-8250-40D6-A39A-665790D268B3}"/>
              </a:ext>
            </a:extLst>
          </p:cNvPr>
          <p:cNvSpPr/>
          <p:nvPr/>
        </p:nvSpPr>
        <p:spPr>
          <a:xfrm>
            <a:off x="5316891" y="4485405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DE727A4-4512-4623-9947-CCD5069E0B03}"/>
              </a:ext>
            </a:extLst>
          </p:cNvPr>
          <p:cNvCxnSpPr>
            <a:cxnSpLocks/>
            <a:stCxn id="121" idx="2"/>
            <a:endCxn id="140" idx="6"/>
          </p:cNvCxnSpPr>
          <p:nvPr/>
        </p:nvCxnSpPr>
        <p:spPr>
          <a:xfrm flipH="1">
            <a:off x="5385535" y="4514679"/>
            <a:ext cx="945470" cy="5047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B0807777-6253-4CF5-B149-10D9205700A8}"/>
              </a:ext>
            </a:extLst>
          </p:cNvPr>
          <p:cNvSpPr/>
          <p:nvPr/>
        </p:nvSpPr>
        <p:spPr>
          <a:xfrm>
            <a:off x="4379959" y="4943060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8E65D7E-24C8-4F33-9483-29C8F66B5FC7}"/>
              </a:ext>
            </a:extLst>
          </p:cNvPr>
          <p:cNvSpPr/>
          <p:nvPr/>
        </p:nvSpPr>
        <p:spPr>
          <a:xfrm>
            <a:off x="4347425" y="3880846"/>
            <a:ext cx="68644" cy="686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29B48A09-603D-4F60-B42E-8CF384D9C5AA}"/>
              </a:ext>
            </a:extLst>
          </p:cNvPr>
          <p:cNvCxnSpPr>
            <a:cxnSpLocks/>
            <a:stCxn id="123" idx="3"/>
            <a:endCxn id="142" idx="7"/>
          </p:cNvCxnSpPr>
          <p:nvPr/>
        </p:nvCxnSpPr>
        <p:spPr>
          <a:xfrm flipH="1">
            <a:off x="4438549" y="4665469"/>
            <a:ext cx="584444" cy="287644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169F996D-6875-4598-8A1A-05AE8F73B310}"/>
              </a:ext>
            </a:extLst>
          </p:cNvPr>
          <p:cNvCxnSpPr>
            <a:cxnSpLocks/>
            <a:stCxn id="124" idx="1"/>
            <a:endCxn id="143" idx="5"/>
          </p:cNvCxnSpPr>
          <p:nvPr/>
        </p:nvCxnSpPr>
        <p:spPr>
          <a:xfrm flipH="1" flipV="1">
            <a:off x="4406015" y="3939437"/>
            <a:ext cx="515999" cy="398622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BE1EA29B-38AF-466C-84FF-44EE72FC5FC9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1471648" y="3914842"/>
            <a:ext cx="2562813" cy="15420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E34CDC0-1150-47FB-8144-D03D5FF05F61}"/>
              </a:ext>
            </a:extLst>
          </p:cNvPr>
          <p:cNvCxnSpPr>
            <a:cxnSpLocks/>
          </p:cNvCxnSpPr>
          <p:nvPr/>
        </p:nvCxnSpPr>
        <p:spPr>
          <a:xfrm flipH="1" flipV="1">
            <a:off x="2708318" y="5871641"/>
            <a:ext cx="854730" cy="3522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0B84609B-CA4B-4273-B1C7-616DC0E950BA}"/>
              </a:ext>
            </a:extLst>
          </p:cNvPr>
          <p:cNvCxnSpPr>
            <a:cxnSpLocks/>
          </p:cNvCxnSpPr>
          <p:nvPr/>
        </p:nvCxnSpPr>
        <p:spPr>
          <a:xfrm flipH="1">
            <a:off x="3549822" y="5274672"/>
            <a:ext cx="600598" cy="596969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A610F91-CB1B-45C1-80ED-2D3A76149EE0}"/>
              </a:ext>
            </a:extLst>
          </p:cNvPr>
          <p:cNvCxnSpPr>
            <a:cxnSpLocks/>
            <a:stCxn id="129" idx="1"/>
          </p:cNvCxnSpPr>
          <p:nvPr/>
        </p:nvCxnSpPr>
        <p:spPr>
          <a:xfrm flipH="1" flipV="1">
            <a:off x="3485104" y="3252284"/>
            <a:ext cx="525088" cy="419341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9E458947-839B-434E-9E99-E44069987DD4}"/>
              </a:ext>
            </a:extLst>
          </p:cNvPr>
          <p:cNvCxnSpPr>
            <a:cxnSpLocks/>
          </p:cNvCxnSpPr>
          <p:nvPr/>
        </p:nvCxnSpPr>
        <p:spPr>
          <a:xfrm flipH="1" flipV="1">
            <a:off x="2659390" y="3259160"/>
            <a:ext cx="854730" cy="3522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/>
              <p:nvPr/>
            </p:nvSpPr>
            <p:spPr>
              <a:xfrm>
                <a:off x="5481519" y="5447220"/>
                <a:ext cx="4680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𝐝𝐛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CA9723B-9E8D-4819-AE18-A3FB5E84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19" y="5447220"/>
                <a:ext cx="468077" cy="369332"/>
              </a:xfrm>
              <a:prstGeom prst="rect">
                <a:avLst/>
              </a:prstGeom>
              <a:blipFill>
                <a:blip r:embed="rId8"/>
                <a:stretch>
                  <a:fillRect l="-12987" r="-142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/>
              <p:nvPr/>
            </p:nvSpPr>
            <p:spPr>
              <a:xfrm>
                <a:off x="2864209" y="5887741"/>
                <a:ext cx="6933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A262475-2C51-4DD0-81D7-D4F62F42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09" y="5887741"/>
                <a:ext cx="693330" cy="369332"/>
              </a:xfrm>
              <a:prstGeom prst="rect">
                <a:avLst/>
              </a:prstGeom>
              <a:blipFill>
                <a:blip r:embed="rId9"/>
                <a:stretch>
                  <a:fillRect l="-96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/>
              <p:nvPr/>
            </p:nvSpPr>
            <p:spPr>
              <a:xfrm>
                <a:off x="2767377" y="3255896"/>
                <a:ext cx="7054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𝐝𝐖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47E035C-27B7-40C1-9298-E1815EF7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77" y="3255896"/>
                <a:ext cx="705450" cy="369332"/>
              </a:xfrm>
              <a:prstGeom prst="rect">
                <a:avLst/>
              </a:prstGeom>
              <a:blipFill>
                <a:blip r:embed="rId10"/>
                <a:stretch>
                  <a:fillRect l="-9483" r="-3448"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/>
              <p:nvPr/>
            </p:nvSpPr>
            <p:spPr>
              <a:xfrm>
                <a:off x="1599036" y="3384214"/>
                <a:ext cx="783804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E15C23B-8C7C-4B31-988D-292736D28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36" y="3384214"/>
                <a:ext cx="783804" cy="402418"/>
              </a:xfrm>
              <a:prstGeom prst="rect">
                <a:avLst/>
              </a:prstGeom>
              <a:blipFill>
                <a:blip r:embed="rId11"/>
                <a:stretch>
                  <a:fillRect l="-7752" r="-3101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/>
              <p:nvPr/>
            </p:nvSpPr>
            <p:spPr>
              <a:xfrm>
                <a:off x="1406299" y="3940732"/>
                <a:ext cx="971356" cy="402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𝐩𝐫𝐞𝐯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611166C-587C-421A-AA7B-AA22B317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299" y="3940732"/>
                <a:ext cx="971356" cy="402418"/>
              </a:xfrm>
              <a:prstGeom prst="rect">
                <a:avLst/>
              </a:prstGeom>
              <a:blipFill>
                <a:blip r:embed="rId12"/>
                <a:stretch>
                  <a:fillRect l="-6918" r="-3145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/>
              <p:nvPr/>
            </p:nvSpPr>
            <p:spPr>
              <a:xfrm>
                <a:off x="8419633" y="3540245"/>
                <a:ext cx="759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1C31AF1-2290-4689-9898-A6790A8B8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633" y="3540245"/>
                <a:ext cx="759760" cy="369332"/>
              </a:xfrm>
              <a:prstGeom prst="rect">
                <a:avLst/>
              </a:prstGeom>
              <a:blipFill>
                <a:blip r:embed="rId13"/>
                <a:stretch>
                  <a:fillRect l="-8000" r="-1600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/>
              <p:nvPr/>
            </p:nvSpPr>
            <p:spPr>
              <a:xfrm>
                <a:off x="6156986" y="1404669"/>
                <a:ext cx="759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0C7F1DE-85C8-46F4-AB8C-768393AA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86" y="1404669"/>
                <a:ext cx="759760" cy="369332"/>
              </a:xfrm>
              <a:prstGeom prst="rect">
                <a:avLst/>
              </a:prstGeom>
              <a:blipFill>
                <a:blip r:embed="rId14"/>
                <a:stretch>
                  <a:fillRect l="-8000" r="-1600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/>
              <p:nvPr/>
            </p:nvSpPr>
            <p:spPr>
              <a:xfrm>
                <a:off x="6747646" y="2265552"/>
                <a:ext cx="947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𝐧𝐞𝐱𝐭</m:t>
                          </m:r>
                        </m:sub>
                      </m:sSub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63A4A06-8DA1-4452-89E3-03B9AFC6B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46" y="2265552"/>
                <a:ext cx="947311" cy="369332"/>
              </a:xfrm>
              <a:prstGeom prst="rect">
                <a:avLst/>
              </a:prstGeom>
              <a:blipFill>
                <a:blip r:embed="rId15"/>
                <a:stretch>
                  <a:fillRect l="-7097" r="-193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BFB3921-ECC3-429E-AB79-D542312BEB5F}"/>
              </a:ext>
            </a:extLst>
          </p:cNvPr>
          <p:cNvCxnSpPr>
            <a:cxnSpLocks/>
            <a:stCxn id="75" idx="0"/>
            <a:endCxn id="158" idx="2"/>
          </p:cNvCxnSpPr>
          <p:nvPr/>
        </p:nvCxnSpPr>
        <p:spPr>
          <a:xfrm flipH="1" flipV="1">
            <a:off x="6536866" y="1774001"/>
            <a:ext cx="18665" cy="141333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7B13D0C-A1DE-40B1-BE80-36E941C56AE8}"/>
              </a:ext>
            </a:extLst>
          </p:cNvPr>
          <p:cNvCxnSpPr>
            <a:cxnSpLocks/>
          </p:cNvCxnSpPr>
          <p:nvPr/>
        </p:nvCxnSpPr>
        <p:spPr>
          <a:xfrm>
            <a:off x="6693511" y="1802609"/>
            <a:ext cx="0" cy="872659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/>
              <p:nvPr/>
            </p:nvSpPr>
            <p:spPr>
              <a:xfrm>
                <a:off x="3857656" y="6395604"/>
                <a:ext cx="2983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487A768-8031-4FBC-B66F-5D54D7ED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56" y="6395604"/>
                <a:ext cx="298317" cy="369332"/>
              </a:xfrm>
              <a:prstGeom prst="rect">
                <a:avLst/>
              </a:prstGeom>
              <a:blipFill>
                <a:blip r:embed="rId16"/>
                <a:stretch>
                  <a:fillRect l="-4082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2034A945-E396-4054-A105-57F02E2A6EF3}"/>
              </a:ext>
            </a:extLst>
          </p:cNvPr>
          <p:cNvCxnSpPr>
            <a:cxnSpLocks/>
          </p:cNvCxnSpPr>
          <p:nvPr/>
        </p:nvCxnSpPr>
        <p:spPr>
          <a:xfrm flipV="1">
            <a:off x="4201375" y="5292848"/>
            <a:ext cx="0" cy="142494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3B67C0EE-B93F-4C08-AA0D-5B95F224CEA0}"/>
              </a:ext>
            </a:extLst>
          </p:cNvPr>
          <p:cNvCxnSpPr>
            <a:cxnSpLocks/>
          </p:cNvCxnSpPr>
          <p:nvPr/>
        </p:nvCxnSpPr>
        <p:spPr>
          <a:xfrm>
            <a:off x="4295649" y="5292848"/>
            <a:ext cx="0" cy="1424943"/>
          </a:xfrm>
          <a:prstGeom prst="lin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/>
              <p:nvPr/>
            </p:nvSpPr>
            <p:spPr>
              <a:xfrm>
                <a:off x="4381972" y="6404530"/>
                <a:ext cx="2983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𝐝𝐱</m:t>
                      </m:r>
                    </m:oMath>
                  </m:oMathPara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2913A54-B37D-4902-A69A-D626EA2D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72" y="6404530"/>
                <a:ext cx="298317" cy="369332"/>
              </a:xfrm>
              <a:prstGeom prst="rect">
                <a:avLst/>
              </a:prstGeom>
              <a:blipFill>
                <a:blip r:embed="rId17"/>
                <a:stretch>
                  <a:fillRect l="-38776" r="-5306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54633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885690-50BD-4624-8F44-5E84451599E5}"/>
              </a:ext>
            </a:extLst>
          </p:cNvPr>
          <p:cNvSpPr/>
          <p:nvPr/>
        </p:nvSpPr>
        <p:spPr>
          <a:xfrm>
            <a:off x="1083277" y="2910252"/>
            <a:ext cx="8581292" cy="2417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277437" y="88684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계산 그래프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E2CB38-F18B-459C-9C0E-ED22E077DAB2}"/>
              </a:ext>
            </a:extLst>
          </p:cNvPr>
          <p:cNvSpPr txBox="1"/>
          <p:nvPr/>
        </p:nvSpPr>
        <p:spPr>
          <a:xfrm>
            <a:off x="658791" y="1862784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2EDED-4CA7-4B4A-86D4-DE00B4792D69}"/>
              </a:ext>
            </a:extLst>
          </p:cNvPr>
          <p:cNvCxnSpPr>
            <a:cxnSpLocks/>
          </p:cNvCxnSpPr>
          <p:nvPr/>
        </p:nvCxnSpPr>
        <p:spPr>
          <a:xfrm flipH="1" flipV="1">
            <a:off x="5371798" y="510024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6F64A0D-69E4-47A9-817B-28D264F839DB}"/>
              </a:ext>
            </a:extLst>
          </p:cNvPr>
          <p:cNvSpPr/>
          <p:nvPr/>
        </p:nvSpPr>
        <p:spPr>
          <a:xfrm>
            <a:off x="260826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0B24F8C4-5C08-4434-AFBF-F87CC18961FC}"/>
              </a:ext>
            </a:extLst>
          </p:cNvPr>
          <p:cNvCxnSpPr>
            <a:cxnSpLocks/>
            <a:stCxn id="103" idx="0"/>
            <a:endCxn id="110" idx="1"/>
          </p:cNvCxnSpPr>
          <p:nvPr/>
        </p:nvCxnSpPr>
        <p:spPr>
          <a:xfrm rot="16200000" flipH="1">
            <a:off x="3757652" y="3552760"/>
            <a:ext cx="184509" cy="1133032"/>
          </a:xfrm>
          <a:prstGeom prst="bentConnector4">
            <a:avLst>
              <a:gd name="adj1" fmla="val -15870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EEBA-FDEC-4A43-994D-9FA30A020EC1}"/>
              </a:ext>
            </a:extLst>
          </p:cNvPr>
          <p:cNvSpPr/>
          <p:nvPr/>
        </p:nvSpPr>
        <p:spPr>
          <a:xfrm>
            <a:off x="441642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4A02350-CEE2-4688-9DB0-2D7E28C64EA3}"/>
              </a:ext>
            </a:extLst>
          </p:cNvPr>
          <p:cNvCxnSpPr>
            <a:cxnSpLocks/>
            <a:stCxn id="110" idx="0"/>
            <a:endCxn id="112" idx="1"/>
          </p:cNvCxnSpPr>
          <p:nvPr/>
        </p:nvCxnSpPr>
        <p:spPr>
          <a:xfrm rot="16200000" flipH="1">
            <a:off x="5740692" y="3377881"/>
            <a:ext cx="184511" cy="1482793"/>
          </a:xfrm>
          <a:prstGeom prst="bentConnector4">
            <a:avLst>
              <a:gd name="adj1" fmla="val -153659"/>
              <a:gd name="adj2" fmla="val 6012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74E83A63-8453-4921-B0A2-354639400877}"/>
              </a:ext>
            </a:extLst>
          </p:cNvPr>
          <p:cNvSpPr/>
          <p:nvPr/>
        </p:nvSpPr>
        <p:spPr>
          <a:xfrm>
            <a:off x="6574345" y="4027023"/>
            <a:ext cx="1350255" cy="369020"/>
          </a:xfrm>
          <a:prstGeom prst="roundRect">
            <a:avLst>
              <a:gd name="adj" fmla="val 692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69EC5F1-8709-4328-B07E-8CF1CBB36E35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7621417" y="3655077"/>
            <a:ext cx="258441" cy="1002333"/>
          </a:xfrm>
          <a:prstGeom prst="bentConnector4">
            <a:avLst>
              <a:gd name="adj1" fmla="val -75519"/>
              <a:gd name="adj2" fmla="val 83678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BA56E782-37FA-4C8F-AF47-578AA876F006}"/>
              </a:ext>
            </a:extLst>
          </p:cNvPr>
          <p:cNvSpPr/>
          <p:nvPr/>
        </p:nvSpPr>
        <p:spPr>
          <a:xfrm>
            <a:off x="7287377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7BFCBC6-755D-470E-9D8D-C7CFC1D76B1C}"/>
              </a:ext>
            </a:extLst>
          </p:cNvPr>
          <p:cNvSpPr/>
          <p:nvPr/>
        </p:nvSpPr>
        <p:spPr>
          <a:xfrm>
            <a:off x="6587634" y="423685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AC91548-CF49-4CEB-A13E-392190637078}"/>
              </a:ext>
            </a:extLst>
          </p:cNvPr>
          <p:cNvSpPr/>
          <p:nvPr/>
        </p:nvSpPr>
        <p:spPr>
          <a:xfrm>
            <a:off x="5114942" y="4015782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E960BF-01AA-42F0-AE57-4625C1BCFC43}"/>
              </a:ext>
            </a:extLst>
          </p:cNvPr>
          <p:cNvSpPr/>
          <p:nvPr/>
        </p:nvSpPr>
        <p:spPr>
          <a:xfrm>
            <a:off x="4436411" y="424818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FF15A04-CDBB-48CF-B680-CCF5AD0E88A4}"/>
              </a:ext>
            </a:extLst>
          </p:cNvPr>
          <p:cNvSpPr/>
          <p:nvPr/>
        </p:nvSpPr>
        <p:spPr>
          <a:xfrm>
            <a:off x="3313476" y="402711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/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352AB6A-C767-41ED-8ABF-AEB132A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76" y="4055073"/>
                <a:ext cx="3824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/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362EB56-6B36-44A3-B2EA-736A0D0B7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08" y="2417853"/>
                <a:ext cx="3056158" cy="369332"/>
              </a:xfrm>
              <a:prstGeom prst="rect">
                <a:avLst/>
              </a:prstGeom>
              <a:blipFill>
                <a:blip r:embed="rId4"/>
                <a:stretch>
                  <a:fillRect l="-1594" t="-1667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487A255-3B91-4DC6-8743-3D40BEAFA825}"/>
              </a:ext>
            </a:extLst>
          </p:cNvPr>
          <p:cNvCxnSpPr>
            <a:cxnSpLocks/>
          </p:cNvCxnSpPr>
          <p:nvPr/>
        </p:nvCxnSpPr>
        <p:spPr>
          <a:xfrm>
            <a:off x="2060327" y="4236852"/>
            <a:ext cx="54793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9F21975-07AD-4C6B-8ED4-4AD860E2235D}"/>
              </a:ext>
            </a:extLst>
          </p:cNvPr>
          <p:cNvSpPr/>
          <p:nvPr/>
        </p:nvSpPr>
        <p:spPr>
          <a:xfrm>
            <a:off x="5247097" y="2667849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C15DE0E7-CC7D-4357-BD19-0CF88998A97C}"/>
              </a:ext>
            </a:extLst>
          </p:cNvPr>
          <p:cNvCxnSpPr>
            <a:cxnSpLocks/>
            <a:stCxn id="103" idx="0"/>
            <a:endCxn id="125" idx="4"/>
          </p:cNvCxnSpPr>
          <p:nvPr/>
        </p:nvCxnSpPr>
        <p:spPr>
          <a:xfrm rot="5400000" flipH="1" flipV="1">
            <a:off x="3636690" y="2377228"/>
            <a:ext cx="1296498" cy="200309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9C8A6849-F419-4FA3-BCB7-BC7F6B61C0A3}"/>
              </a:ext>
            </a:extLst>
          </p:cNvPr>
          <p:cNvCxnSpPr>
            <a:cxnSpLocks/>
            <a:stCxn id="110" idx="0"/>
            <a:endCxn id="125" idx="4"/>
          </p:cNvCxnSpPr>
          <p:nvPr/>
        </p:nvCxnSpPr>
        <p:spPr>
          <a:xfrm rot="5400000" flipH="1" flipV="1">
            <a:off x="4540770" y="3281308"/>
            <a:ext cx="1296498" cy="1949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E70A8F5-432A-49CA-9AEA-764548AD2A2A}"/>
              </a:ext>
            </a:extLst>
          </p:cNvPr>
          <p:cNvCxnSpPr>
            <a:cxnSpLocks/>
            <a:stCxn id="112" idx="0"/>
            <a:endCxn id="125" idx="4"/>
          </p:cNvCxnSpPr>
          <p:nvPr/>
        </p:nvCxnSpPr>
        <p:spPr>
          <a:xfrm rot="16200000" flipV="1">
            <a:off x="5619731" y="2397280"/>
            <a:ext cx="1296498" cy="19629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/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487AE2-C79D-40DD-9C3E-2B9172F1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67" y="5381720"/>
                <a:ext cx="2850845" cy="369332"/>
              </a:xfrm>
              <a:prstGeom prst="rect">
                <a:avLst/>
              </a:prstGeom>
              <a:blipFill>
                <a:blip r:embed="rId5"/>
                <a:stretch>
                  <a:fillRect l="-6638" t="-28333" r="-4283" b="-4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타원 153">
            <a:extLst>
              <a:ext uri="{FF2B5EF4-FFF2-40B4-BE49-F238E27FC236}">
                <a16:creationId xmlns:a16="http://schemas.microsoft.com/office/drawing/2014/main" id="{B6C3E812-28E0-4096-8EA5-677A88C83B4B}"/>
              </a:ext>
            </a:extLst>
          </p:cNvPr>
          <p:cNvSpPr/>
          <p:nvPr/>
        </p:nvSpPr>
        <p:spPr>
          <a:xfrm>
            <a:off x="5332408" y="509788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669DB909-8841-42BF-BEC5-FCEBFBD22074}"/>
              </a:ext>
            </a:extLst>
          </p:cNvPr>
          <p:cNvCxnSpPr>
            <a:cxnSpLocks/>
            <a:stCxn id="154" idx="0"/>
            <a:endCxn id="103" idx="2"/>
          </p:cNvCxnSpPr>
          <p:nvPr/>
        </p:nvCxnSpPr>
        <p:spPr>
          <a:xfrm rot="16200000" flipV="1">
            <a:off x="3976675" y="3702762"/>
            <a:ext cx="701841" cy="20884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76B0E18-FDCB-4DB0-94DA-68ADD17E8844}"/>
              </a:ext>
            </a:extLst>
          </p:cNvPr>
          <p:cNvCxnSpPr>
            <a:cxnSpLocks/>
            <a:stCxn id="154" idx="0"/>
            <a:endCxn id="110" idx="2"/>
          </p:cNvCxnSpPr>
          <p:nvPr/>
        </p:nvCxnSpPr>
        <p:spPr>
          <a:xfrm rot="16200000" flipV="1">
            <a:off x="4880755" y="4606842"/>
            <a:ext cx="701841" cy="28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57E72ED-32F5-4500-922C-42228E197A0C}"/>
              </a:ext>
            </a:extLst>
          </p:cNvPr>
          <p:cNvCxnSpPr>
            <a:cxnSpLocks/>
            <a:stCxn id="154" idx="0"/>
            <a:endCxn id="112" idx="2"/>
          </p:cNvCxnSpPr>
          <p:nvPr/>
        </p:nvCxnSpPr>
        <p:spPr>
          <a:xfrm rot="5400000" flipH="1" flipV="1">
            <a:off x="5959715" y="3808126"/>
            <a:ext cx="701841" cy="1877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3411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5.3 RNN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2909" y="112484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RNN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계층의 역전파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F4C86E1-870A-4003-A758-198D4BEFA21C}"/>
              </a:ext>
            </a:extLst>
          </p:cNvPr>
          <p:cNvSpPr txBox="1"/>
          <p:nvPr/>
        </p:nvSpPr>
        <p:spPr>
          <a:xfrm>
            <a:off x="947523" y="4912128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TimeRNN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인스턴스 변수로 유지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5A1266-DF86-4AB9-8EEA-BAE47D3C77F1}"/>
              </a:ext>
            </a:extLst>
          </p:cNvPr>
          <p:cNvSpPr/>
          <p:nvPr/>
        </p:nvSpPr>
        <p:spPr>
          <a:xfrm>
            <a:off x="1175653" y="2695118"/>
            <a:ext cx="6162595" cy="1861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CC4C02-5601-464E-82FF-01260C70DE4A}"/>
              </a:ext>
            </a:extLst>
          </p:cNvPr>
          <p:cNvCxnSpPr>
            <a:cxnSpLocks/>
          </p:cNvCxnSpPr>
          <p:nvPr/>
        </p:nvCxnSpPr>
        <p:spPr>
          <a:xfrm flipV="1">
            <a:off x="4506032" y="4285863"/>
            <a:ext cx="0" cy="9522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A9D2425-F59E-4314-9549-4A2DB55ED188}"/>
              </a:ext>
            </a:extLst>
          </p:cNvPr>
          <p:cNvSpPr/>
          <p:nvPr/>
        </p:nvSpPr>
        <p:spPr>
          <a:xfrm>
            <a:off x="216482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2860819-71E2-45FF-98EC-706531F48FA1}"/>
              </a:ext>
            </a:extLst>
          </p:cNvPr>
          <p:cNvCxnSpPr>
            <a:cxnSpLocks/>
            <a:stCxn id="74" idx="0"/>
            <a:endCxn id="77" idx="1"/>
          </p:cNvCxnSpPr>
          <p:nvPr/>
        </p:nvCxnSpPr>
        <p:spPr>
          <a:xfrm rot="16200000" flipH="1">
            <a:off x="3088807" y="3024622"/>
            <a:ext cx="255827" cy="959878"/>
          </a:xfrm>
          <a:prstGeom prst="bentConnector4">
            <a:avLst>
              <a:gd name="adj1" fmla="val -89357"/>
              <a:gd name="adj2" fmla="val 7979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4923D26-D50B-4CEE-A724-FDC896B83474}"/>
              </a:ext>
            </a:extLst>
          </p:cNvPr>
          <p:cNvSpPr/>
          <p:nvPr/>
        </p:nvSpPr>
        <p:spPr>
          <a:xfrm>
            <a:off x="3696660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6A32800-9B6F-476C-9FA5-11ADC043DE74}"/>
              </a:ext>
            </a:extLst>
          </p:cNvPr>
          <p:cNvCxnSpPr>
            <a:cxnSpLocks/>
            <a:stCxn id="77" idx="0"/>
            <a:endCxn id="81" idx="1"/>
          </p:cNvCxnSpPr>
          <p:nvPr/>
        </p:nvCxnSpPr>
        <p:spPr>
          <a:xfrm rot="16200000" flipH="1">
            <a:off x="4768792" y="2876468"/>
            <a:ext cx="255827" cy="1256186"/>
          </a:xfrm>
          <a:prstGeom prst="bentConnector4">
            <a:avLst>
              <a:gd name="adj1" fmla="val -89357"/>
              <a:gd name="adj2" fmla="val 6114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9202CCC-989D-4FCE-B5D7-FA93ED7EB857}"/>
              </a:ext>
            </a:extLst>
          </p:cNvPr>
          <p:cNvSpPr/>
          <p:nvPr/>
        </p:nvSpPr>
        <p:spPr>
          <a:xfrm>
            <a:off x="5524799" y="3376648"/>
            <a:ext cx="1143905" cy="51165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0A373-1BE5-4062-B4BB-6604EAD4DAB7}"/>
              </a:ext>
            </a:extLst>
          </p:cNvPr>
          <p:cNvSpPr/>
          <p:nvPr/>
        </p:nvSpPr>
        <p:spPr>
          <a:xfrm>
            <a:off x="6128864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12CF9F1-6383-422D-B068-163AE621711C}"/>
              </a:ext>
            </a:extLst>
          </p:cNvPr>
          <p:cNvSpPr/>
          <p:nvPr/>
        </p:nvSpPr>
        <p:spPr>
          <a:xfrm>
            <a:off x="5536057" y="3554411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6C9851-234F-4248-B23C-5FE0D797851C}"/>
              </a:ext>
            </a:extLst>
          </p:cNvPr>
          <p:cNvSpPr/>
          <p:nvPr/>
        </p:nvSpPr>
        <p:spPr>
          <a:xfrm>
            <a:off x="4288427" y="3367126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15F87DF-509A-4EDE-B604-749F977814F0}"/>
              </a:ext>
            </a:extLst>
          </p:cNvPr>
          <p:cNvSpPr/>
          <p:nvPr/>
        </p:nvSpPr>
        <p:spPr>
          <a:xfrm>
            <a:off x="3713592" y="3564010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BB0F4-A944-4ABA-B53F-4EF914CCAE51}"/>
              </a:ext>
            </a:extLst>
          </p:cNvPr>
          <p:cNvSpPr/>
          <p:nvPr/>
        </p:nvSpPr>
        <p:spPr>
          <a:xfrm>
            <a:off x="2762268" y="3376725"/>
            <a:ext cx="171004" cy="1426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/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D0C9EC-A66A-4BA1-B7C9-8DA220D7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0" y="3423649"/>
                <a:ext cx="324041" cy="3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/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E0E0772-2D86-44DD-9E15-B6B51752C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94" y="1844543"/>
                <a:ext cx="428002" cy="369332"/>
              </a:xfrm>
              <a:prstGeom prst="rect">
                <a:avLst/>
              </a:prstGeom>
              <a:blipFill>
                <a:blip r:embed="rId4"/>
                <a:stretch>
                  <a:fillRect l="-14286" r="-1714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CD6216D-A149-4F4C-B389-AB50F7BE82F8}"/>
              </a:ext>
            </a:extLst>
          </p:cNvPr>
          <p:cNvCxnSpPr>
            <a:cxnSpLocks/>
          </p:cNvCxnSpPr>
          <p:nvPr/>
        </p:nvCxnSpPr>
        <p:spPr>
          <a:xfrm>
            <a:off x="1700629" y="3554411"/>
            <a:ext cx="4642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133EF37E-2D2B-417D-8428-7D86AD058966}"/>
              </a:ext>
            </a:extLst>
          </p:cNvPr>
          <p:cNvSpPr/>
          <p:nvPr/>
        </p:nvSpPr>
        <p:spPr>
          <a:xfrm>
            <a:off x="4400386" y="1610468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44AE864-5C6F-4BEE-B2F8-2175DEC4EFC5}"/>
              </a:ext>
            </a:extLst>
          </p:cNvPr>
          <p:cNvCxnSpPr>
            <a:cxnSpLocks/>
            <a:stCxn id="74" idx="0"/>
            <a:endCxn id="111" idx="4"/>
          </p:cNvCxnSpPr>
          <p:nvPr/>
        </p:nvCxnSpPr>
        <p:spPr>
          <a:xfrm rot="5400000" flipH="1" flipV="1">
            <a:off x="2728728" y="1671620"/>
            <a:ext cx="1713082" cy="1696974"/>
          </a:xfrm>
          <a:prstGeom prst="bentConnector3">
            <a:avLst>
              <a:gd name="adj1" fmla="val 36095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D68C3432-BC70-465A-8427-3F72864C2B8F}"/>
              </a:ext>
            </a:extLst>
          </p:cNvPr>
          <p:cNvCxnSpPr>
            <a:cxnSpLocks/>
            <a:stCxn id="77" idx="0"/>
            <a:endCxn id="111" idx="4"/>
          </p:cNvCxnSpPr>
          <p:nvPr/>
        </p:nvCxnSpPr>
        <p:spPr>
          <a:xfrm rot="5400000" flipH="1" flipV="1">
            <a:off x="3494643" y="2437536"/>
            <a:ext cx="1713082" cy="165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6E5D671-4427-48E1-BF24-0133CE2D86E3}"/>
              </a:ext>
            </a:extLst>
          </p:cNvPr>
          <p:cNvCxnSpPr>
            <a:cxnSpLocks/>
            <a:stCxn id="81" idx="0"/>
            <a:endCxn id="111" idx="4"/>
          </p:cNvCxnSpPr>
          <p:nvPr/>
        </p:nvCxnSpPr>
        <p:spPr>
          <a:xfrm rot="16200000" flipV="1">
            <a:off x="4408713" y="1688609"/>
            <a:ext cx="1713082" cy="1662996"/>
          </a:xfrm>
          <a:prstGeom prst="bentConnector3">
            <a:avLst>
              <a:gd name="adj1" fmla="val 1815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766B65E-FA4C-4C35-A654-8C7DA567AA63}"/>
              </a:ext>
            </a:extLst>
          </p:cNvPr>
          <p:cNvSpPr txBox="1"/>
          <p:nvPr/>
        </p:nvSpPr>
        <p:spPr>
          <a:xfrm>
            <a:off x="4109273" y="4599965"/>
            <a:ext cx="318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b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xs</a:t>
            </a:r>
            <a:endParaRPr lang="ko-KR" altLang="en-US" sz="2800" b="1">
              <a:solidFill>
                <a:schemeClr val="tx1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A7C3B-01D1-43D3-9DD5-49663075F7A7}"/>
              </a:ext>
            </a:extLst>
          </p:cNvPr>
          <p:cNvSpPr/>
          <p:nvPr/>
        </p:nvSpPr>
        <p:spPr>
          <a:xfrm>
            <a:off x="4472659" y="4283857"/>
            <a:ext cx="66740" cy="53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44289CF-43F3-48F6-A54C-50EA2216F80E}"/>
              </a:ext>
            </a:extLst>
          </p:cNvPr>
          <p:cNvCxnSpPr>
            <a:cxnSpLocks/>
            <a:stCxn id="116" idx="0"/>
            <a:endCxn id="74" idx="2"/>
          </p:cNvCxnSpPr>
          <p:nvPr/>
        </p:nvCxnSpPr>
        <p:spPr>
          <a:xfrm rot="16200000" flipV="1">
            <a:off x="3423629" y="3201456"/>
            <a:ext cx="395555" cy="17692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E63AA316-98E4-4B80-880F-8BB86BB780F2}"/>
              </a:ext>
            </a:extLst>
          </p:cNvPr>
          <p:cNvCxnSpPr>
            <a:cxnSpLocks/>
            <a:stCxn id="116" idx="0"/>
            <a:endCxn id="77" idx="2"/>
          </p:cNvCxnSpPr>
          <p:nvPr/>
        </p:nvCxnSpPr>
        <p:spPr>
          <a:xfrm rot="16200000" flipV="1">
            <a:off x="4189544" y="3967372"/>
            <a:ext cx="395555" cy="2374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27A1E81-EDFB-44B0-A40D-39BB4D851DBB}"/>
              </a:ext>
            </a:extLst>
          </p:cNvPr>
          <p:cNvCxnSpPr>
            <a:cxnSpLocks/>
            <a:stCxn id="116" idx="0"/>
            <a:endCxn id="81" idx="2"/>
          </p:cNvCxnSpPr>
          <p:nvPr/>
        </p:nvCxnSpPr>
        <p:spPr>
          <a:xfrm rot="5400000" flipH="1" flipV="1">
            <a:off x="5103613" y="3290719"/>
            <a:ext cx="395555" cy="15907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/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4876C-C453-4794-95E4-BABDE9684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64" y="1844543"/>
                <a:ext cx="3904146" cy="369332"/>
              </a:xfrm>
              <a:prstGeom prst="rect">
                <a:avLst/>
              </a:prstGeom>
              <a:blipFill>
                <a:blip r:embed="rId5"/>
                <a:stretch>
                  <a:fillRect t="-1667" r="-93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510F3ADC-478D-479C-950C-9CB26CB2D54A}"/>
              </a:ext>
            </a:extLst>
          </p:cNvPr>
          <p:cNvSpPr/>
          <p:nvPr/>
        </p:nvSpPr>
        <p:spPr>
          <a:xfrm>
            <a:off x="2779082" y="336976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A73B23-4DD4-40B0-BB22-51BAF83FF886}"/>
              </a:ext>
            </a:extLst>
          </p:cNvPr>
          <p:cNvSpPr/>
          <p:nvPr/>
        </p:nvSpPr>
        <p:spPr>
          <a:xfrm>
            <a:off x="4329750" y="338418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D6399A-4548-44A9-83F3-4E4235EED83A}"/>
              </a:ext>
            </a:extLst>
          </p:cNvPr>
          <p:cNvSpPr/>
          <p:nvPr/>
        </p:nvSpPr>
        <p:spPr>
          <a:xfrm>
            <a:off x="6140345" y="3383731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F873-BB46-4110-9990-7FF16A436494}"/>
              </a:ext>
            </a:extLst>
          </p:cNvPr>
          <p:cNvSpPr/>
          <p:nvPr/>
        </p:nvSpPr>
        <p:spPr>
          <a:xfrm>
            <a:off x="2781030" y="372146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2A975F4-7A42-4AE1-89FC-B7DE03329852}"/>
              </a:ext>
            </a:extLst>
          </p:cNvPr>
          <p:cNvSpPr/>
          <p:nvPr/>
        </p:nvSpPr>
        <p:spPr>
          <a:xfrm>
            <a:off x="4331698" y="3735883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8708823-25B6-4D0D-AED8-A2CF47350DEE}"/>
              </a:ext>
            </a:extLst>
          </p:cNvPr>
          <p:cNvSpPr/>
          <p:nvPr/>
        </p:nvSpPr>
        <p:spPr>
          <a:xfrm>
            <a:off x="6142293" y="3735432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E544A04-D6C6-416D-8201-F2D71400110E}"/>
              </a:ext>
            </a:extLst>
          </p:cNvPr>
          <p:cNvSpPr/>
          <p:nvPr/>
        </p:nvSpPr>
        <p:spPr>
          <a:xfrm>
            <a:off x="4626564" y="5219744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BEC7E91-BD02-4E93-816B-84FB1880C461}"/>
              </a:ext>
            </a:extLst>
          </p:cNvPr>
          <p:cNvSpPr/>
          <p:nvPr/>
        </p:nvSpPr>
        <p:spPr>
          <a:xfrm>
            <a:off x="4489188" y="1516109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89743E-7874-4BAA-A1A2-8972414D991C}"/>
              </a:ext>
            </a:extLst>
          </p:cNvPr>
          <p:cNvCxnSpPr>
            <a:cxnSpLocks/>
            <a:stCxn id="87" idx="4"/>
            <a:endCxn id="3" idx="0"/>
          </p:cNvCxnSpPr>
          <p:nvPr/>
        </p:nvCxnSpPr>
        <p:spPr>
          <a:xfrm rot="5400000">
            <a:off x="2844684" y="1656571"/>
            <a:ext cx="1716279" cy="1710106"/>
          </a:xfrm>
          <a:prstGeom prst="bentConnector3">
            <a:avLst>
              <a:gd name="adj1" fmla="val 701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46969864-B479-42C8-A763-285272CC4F1D}"/>
              </a:ext>
            </a:extLst>
          </p:cNvPr>
          <p:cNvCxnSpPr>
            <a:cxnSpLocks/>
            <a:stCxn id="87" idx="4"/>
            <a:endCxn id="66" idx="7"/>
          </p:cNvCxnSpPr>
          <p:nvPr/>
        </p:nvCxnSpPr>
        <p:spPr>
          <a:xfrm rot="5400000">
            <a:off x="3627035" y="2473458"/>
            <a:ext cx="1750815" cy="110868"/>
          </a:xfrm>
          <a:prstGeom prst="bentConnector3">
            <a:avLst>
              <a:gd name="adj1" fmla="val 737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7402851-EDB1-476D-AA47-93AF8854C80C}"/>
              </a:ext>
            </a:extLst>
          </p:cNvPr>
          <p:cNvCxnSpPr>
            <a:cxnSpLocks/>
            <a:stCxn id="87" idx="4"/>
            <a:endCxn id="67" idx="0"/>
          </p:cNvCxnSpPr>
          <p:nvPr/>
        </p:nvCxnSpPr>
        <p:spPr>
          <a:xfrm rot="16200000" flipH="1">
            <a:off x="4518331" y="1693029"/>
            <a:ext cx="1730246" cy="1651157"/>
          </a:xfrm>
          <a:prstGeom prst="bentConnector3">
            <a:avLst>
              <a:gd name="adj1" fmla="val 75314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1E3639D-EE73-4200-B6ED-F967AA08AA30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 rot="5400000">
            <a:off x="4779649" y="3788412"/>
            <a:ext cx="1346936" cy="1515729"/>
          </a:xfrm>
          <a:prstGeom prst="bentConnector3">
            <a:avLst>
              <a:gd name="adj1" fmla="val 243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9EE542B-2695-4775-8C71-6AD5799B84F6}"/>
              </a:ext>
            </a:extLst>
          </p:cNvPr>
          <p:cNvCxnSpPr>
            <a:cxnSpLocks/>
            <a:stCxn id="80" idx="4"/>
            <a:endCxn id="83" idx="0"/>
          </p:cNvCxnSpPr>
          <p:nvPr/>
        </p:nvCxnSpPr>
        <p:spPr>
          <a:xfrm rot="16200000" flipH="1">
            <a:off x="3874577" y="4399068"/>
            <a:ext cx="1346485" cy="294866"/>
          </a:xfrm>
          <a:prstGeom prst="bentConnector3">
            <a:avLst>
              <a:gd name="adj1" fmla="val 1233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A53F17A7-CCCD-48D7-969D-F25F9F437C91}"/>
              </a:ext>
            </a:extLst>
          </p:cNvPr>
          <p:cNvCxnSpPr>
            <a:cxnSpLocks/>
            <a:stCxn id="78" idx="4"/>
            <a:endCxn id="83" idx="0"/>
          </p:cNvCxnSpPr>
          <p:nvPr/>
        </p:nvCxnSpPr>
        <p:spPr>
          <a:xfrm rot="16200000" flipH="1">
            <a:off x="3092034" y="3616525"/>
            <a:ext cx="1360903" cy="1845534"/>
          </a:xfrm>
          <a:prstGeom prst="bentConnector3">
            <a:avLst>
              <a:gd name="adj1" fmla="val 296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F11EFAE-B9AC-455E-8517-517D63432D08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1700629" y="3632475"/>
            <a:ext cx="464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/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D8201C-80C6-4814-AE03-C4B7C08F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95" y="3365602"/>
                <a:ext cx="469680" cy="369332"/>
              </a:xfrm>
              <a:prstGeom prst="rect">
                <a:avLst/>
              </a:prstGeom>
              <a:blipFill>
                <a:blip r:embed="rId6"/>
                <a:stretch>
                  <a:fillRect l="-14286" r="-1428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타원 120">
            <a:extLst>
              <a:ext uri="{FF2B5EF4-FFF2-40B4-BE49-F238E27FC236}">
                <a16:creationId xmlns:a16="http://schemas.microsoft.com/office/drawing/2014/main" id="{A5D1CA10-3F7D-4E73-B5B3-39CD39CCD450}"/>
              </a:ext>
            </a:extLst>
          </p:cNvPr>
          <p:cNvSpPr/>
          <p:nvPr/>
        </p:nvSpPr>
        <p:spPr>
          <a:xfrm>
            <a:off x="5524799" y="36816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B8A48820-9E26-462B-9093-2D4A39A9A353}"/>
              </a:ext>
            </a:extLst>
          </p:cNvPr>
          <p:cNvCxnSpPr>
            <a:cxnSpLocks/>
            <a:stCxn id="121" idx="2"/>
            <a:endCxn id="66" idx="7"/>
          </p:cNvCxnSpPr>
          <p:nvPr/>
        </p:nvCxnSpPr>
        <p:spPr>
          <a:xfrm rot="10800000">
            <a:off x="4447009" y="3404301"/>
            <a:ext cx="1077791" cy="346083"/>
          </a:xfrm>
          <a:prstGeom prst="bentConnector4">
            <a:avLst>
              <a:gd name="adj1" fmla="val 52632"/>
              <a:gd name="adj2" fmla="val 14385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/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72331FA-B408-4AC9-AF6D-9B9D2108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59" y="3615845"/>
                <a:ext cx="324041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/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𝒅𝒙𝒔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⋯,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>
                  <a:solidFill>
                    <a:schemeClr val="tx1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8D1ADFB-12BB-48A3-BD53-50F81072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13" y="4599965"/>
                <a:ext cx="441082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6528A598-A0BB-4268-A988-57C011FBBC26}"/>
              </a:ext>
            </a:extLst>
          </p:cNvPr>
          <p:cNvCxnSpPr>
            <a:cxnSpLocks/>
            <a:stCxn id="190" idx="1"/>
            <a:endCxn id="120" idx="1"/>
          </p:cNvCxnSpPr>
          <p:nvPr/>
        </p:nvCxnSpPr>
        <p:spPr>
          <a:xfrm rot="10800000" flipH="1">
            <a:off x="947523" y="3550268"/>
            <a:ext cx="308172" cy="1654248"/>
          </a:xfrm>
          <a:prstGeom prst="curvedConnector3">
            <a:avLst>
              <a:gd name="adj1" fmla="val -74179"/>
            </a:avLst>
          </a:prstGeom>
          <a:ln w="19050">
            <a:solidFill>
              <a:schemeClr val="bg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291E9845-8CD3-48C1-B5CB-FB645AD8B303}"/>
              </a:ext>
            </a:extLst>
          </p:cNvPr>
          <p:cNvSpPr/>
          <p:nvPr/>
        </p:nvSpPr>
        <p:spPr>
          <a:xfrm>
            <a:off x="5677199" y="3834095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137ABA0-EA8D-46A8-B3DB-75F0D6446643}"/>
              </a:ext>
            </a:extLst>
          </p:cNvPr>
          <p:cNvSpPr/>
          <p:nvPr/>
        </p:nvSpPr>
        <p:spPr>
          <a:xfrm>
            <a:off x="3689926" y="3658006"/>
            <a:ext cx="137376" cy="1373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C7E08080-2786-45DA-9E6B-8FF39CCEBDBA}"/>
              </a:ext>
            </a:extLst>
          </p:cNvPr>
          <p:cNvCxnSpPr>
            <a:cxnSpLocks/>
            <a:stCxn id="136" idx="2"/>
            <a:endCxn id="3" idx="0"/>
          </p:cNvCxnSpPr>
          <p:nvPr/>
        </p:nvCxnSpPr>
        <p:spPr>
          <a:xfrm rot="10800000">
            <a:off x="2847770" y="3369764"/>
            <a:ext cx="842156" cy="356930"/>
          </a:xfrm>
          <a:prstGeom prst="bentConnector4">
            <a:avLst>
              <a:gd name="adj1" fmla="val 32236"/>
              <a:gd name="adj2" fmla="val 13606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5002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전체 그림</a:t>
            </a:r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689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 말뭉치로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"you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hello."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처리하는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예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F83117-8611-4B33-8CED-C9032755C833}"/>
              </a:ext>
            </a:extLst>
          </p:cNvPr>
          <p:cNvSpPr/>
          <p:nvPr/>
        </p:nvSpPr>
        <p:spPr>
          <a:xfrm>
            <a:off x="1562558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3D4704-161D-4C29-8E8E-748577DC243B}"/>
              </a:ext>
            </a:extLst>
          </p:cNvPr>
          <p:cNvCxnSpPr>
            <a:cxnSpLocks/>
          </p:cNvCxnSpPr>
          <p:nvPr/>
        </p:nvCxnSpPr>
        <p:spPr>
          <a:xfrm flipV="1">
            <a:off x="2104441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F5DECE2-E49D-42B6-BD2A-BD4F5B37731E}"/>
              </a:ext>
            </a:extLst>
          </p:cNvPr>
          <p:cNvSpPr/>
          <p:nvPr/>
        </p:nvSpPr>
        <p:spPr>
          <a:xfrm>
            <a:off x="2120855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DC6DDE-FAFD-4672-BE02-4B3814946151}"/>
              </a:ext>
            </a:extLst>
          </p:cNvPr>
          <p:cNvSpPr/>
          <p:nvPr/>
        </p:nvSpPr>
        <p:spPr>
          <a:xfrm>
            <a:off x="2131732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04E346-6876-4130-834D-72E9B86B5023}"/>
              </a:ext>
            </a:extLst>
          </p:cNvPr>
          <p:cNvCxnSpPr>
            <a:cxnSpLocks/>
          </p:cNvCxnSpPr>
          <p:nvPr/>
        </p:nvCxnSpPr>
        <p:spPr>
          <a:xfrm>
            <a:off x="2104441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B73D74-B635-4962-9D25-C94C0098F183}"/>
              </a:ext>
            </a:extLst>
          </p:cNvPr>
          <p:cNvSpPr/>
          <p:nvPr/>
        </p:nvSpPr>
        <p:spPr>
          <a:xfrm>
            <a:off x="1562558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2C4776-F677-4A35-95AC-12D3D1E03A6C}"/>
              </a:ext>
            </a:extLst>
          </p:cNvPr>
          <p:cNvSpPr/>
          <p:nvPr/>
        </p:nvSpPr>
        <p:spPr>
          <a:xfrm>
            <a:off x="1562557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7EB65A-7BC7-4163-B5C3-63C0BB5266D2}"/>
              </a:ext>
            </a:extLst>
          </p:cNvPr>
          <p:cNvCxnSpPr>
            <a:cxnSpLocks/>
          </p:cNvCxnSpPr>
          <p:nvPr/>
        </p:nvCxnSpPr>
        <p:spPr>
          <a:xfrm flipV="1">
            <a:off x="2104440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9B5ED8D-38B7-4FC3-A59A-C8100333847A}"/>
              </a:ext>
            </a:extLst>
          </p:cNvPr>
          <p:cNvSpPr/>
          <p:nvPr/>
        </p:nvSpPr>
        <p:spPr>
          <a:xfrm>
            <a:off x="2120854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B17580-8FC6-4F4F-A47C-289E9FBC22E6}"/>
              </a:ext>
            </a:extLst>
          </p:cNvPr>
          <p:cNvSpPr/>
          <p:nvPr/>
        </p:nvSpPr>
        <p:spPr>
          <a:xfrm>
            <a:off x="2131731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152225-5A4A-411D-8C77-F82E0CB70271}"/>
              </a:ext>
            </a:extLst>
          </p:cNvPr>
          <p:cNvCxnSpPr>
            <a:cxnSpLocks/>
          </p:cNvCxnSpPr>
          <p:nvPr/>
        </p:nvCxnSpPr>
        <p:spPr>
          <a:xfrm>
            <a:off x="2104440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E5C188-95D1-458C-BF2D-D118E0DD5075}"/>
              </a:ext>
            </a:extLst>
          </p:cNvPr>
          <p:cNvSpPr/>
          <p:nvPr/>
        </p:nvSpPr>
        <p:spPr>
          <a:xfrm>
            <a:off x="1562557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F8ABD7-DB99-4389-B8C5-6672877700A8}"/>
              </a:ext>
            </a:extLst>
          </p:cNvPr>
          <p:cNvCxnSpPr>
            <a:cxnSpLocks/>
          </p:cNvCxnSpPr>
          <p:nvPr/>
        </p:nvCxnSpPr>
        <p:spPr>
          <a:xfrm>
            <a:off x="2104440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/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𝟎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34CB30-20BB-4989-AD38-07A45968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76" y="5853202"/>
                <a:ext cx="244684" cy="281067"/>
              </a:xfrm>
              <a:prstGeom prst="rect">
                <a:avLst/>
              </a:prstGeom>
              <a:blipFill>
                <a:blip r:embed="rId4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F74DA5AD-4553-45B8-AE31-2C6EB37AFAA6}"/>
              </a:ext>
            </a:extLst>
          </p:cNvPr>
          <p:cNvSpPr/>
          <p:nvPr/>
        </p:nvSpPr>
        <p:spPr>
          <a:xfrm>
            <a:off x="1985141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C3C8B7-089B-4333-B2BE-803D2D404BDB}"/>
              </a:ext>
            </a:extLst>
          </p:cNvPr>
          <p:cNvCxnSpPr>
            <a:cxnSpLocks/>
            <a:stCxn id="25" idx="6"/>
            <a:endCxn id="37" idx="1"/>
          </p:cNvCxnSpPr>
          <p:nvPr/>
        </p:nvCxnSpPr>
        <p:spPr>
          <a:xfrm>
            <a:off x="2104439" y="4196307"/>
            <a:ext cx="1855750" cy="33115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31E0A9-828C-44F3-AAE8-FA5671E6E07D}"/>
              </a:ext>
            </a:extLst>
          </p:cNvPr>
          <p:cNvSpPr/>
          <p:nvPr/>
        </p:nvSpPr>
        <p:spPr>
          <a:xfrm>
            <a:off x="3960190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91A058-E392-4D5B-B7E7-DD0B5CCE6C15}"/>
              </a:ext>
            </a:extLst>
          </p:cNvPr>
          <p:cNvCxnSpPr>
            <a:cxnSpLocks/>
          </p:cNvCxnSpPr>
          <p:nvPr/>
        </p:nvCxnSpPr>
        <p:spPr>
          <a:xfrm flipV="1">
            <a:off x="4502073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DA357C3-6656-4039-B68D-B66590C76C42}"/>
              </a:ext>
            </a:extLst>
          </p:cNvPr>
          <p:cNvSpPr/>
          <p:nvPr/>
        </p:nvSpPr>
        <p:spPr>
          <a:xfrm>
            <a:off x="4518488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9C5E6B-F7DF-4BC5-BF14-09BFA2BC1512}"/>
              </a:ext>
            </a:extLst>
          </p:cNvPr>
          <p:cNvSpPr/>
          <p:nvPr/>
        </p:nvSpPr>
        <p:spPr>
          <a:xfrm>
            <a:off x="4529364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4E43D94-ACED-4C91-AED1-D07D1CDCD7D6}"/>
              </a:ext>
            </a:extLst>
          </p:cNvPr>
          <p:cNvCxnSpPr>
            <a:cxnSpLocks/>
          </p:cNvCxnSpPr>
          <p:nvPr/>
        </p:nvCxnSpPr>
        <p:spPr>
          <a:xfrm>
            <a:off x="4502073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5329D8-F9C6-4013-820E-F756A4A4EF00}"/>
              </a:ext>
            </a:extLst>
          </p:cNvPr>
          <p:cNvSpPr/>
          <p:nvPr/>
        </p:nvSpPr>
        <p:spPr>
          <a:xfrm>
            <a:off x="3960190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7726622-FD90-4152-91D3-0274335A3ED7}"/>
              </a:ext>
            </a:extLst>
          </p:cNvPr>
          <p:cNvSpPr/>
          <p:nvPr/>
        </p:nvSpPr>
        <p:spPr>
          <a:xfrm>
            <a:off x="3960189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E70631-54F3-42B1-88D7-AABCEA536117}"/>
              </a:ext>
            </a:extLst>
          </p:cNvPr>
          <p:cNvCxnSpPr>
            <a:cxnSpLocks/>
          </p:cNvCxnSpPr>
          <p:nvPr/>
        </p:nvCxnSpPr>
        <p:spPr>
          <a:xfrm flipV="1">
            <a:off x="4502072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1757601-53CE-461E-82BD-9FF47E68397C}"/>
              </a:ext>
            </a:extLst>
          </p:cNvPr>
          <p:cNvSpPr/>
          <p:nvPr/>
        </p:nvSpPr>
        <p:spPr>
          <a:xfrm>
            <a:off x="4518487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53E7E80-476D-406B-8FF5-DFBBD045CB2A}"/>
              </a:ext>
            </a:extLst>
          </p:cNvPr>
          <p:cNvSpPr/>
          <p:nvPr/>
        </p:nvSpPr>
        <p:spPr>
          <a:xfrm>
            <a:off x="4529363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7A560FD-5020-4E27-B013-24326C84DA24}"/>
              </a:ext>
            </a:extLst>
          </p:cNvPr>
          <p:cNvCxnSpPr>
            <a:cxnSpLocks/>
          </p:cNvCxnSpPr>
          <p:nvPr/>
        </p:nvCxnSpPr>
        <p:spPr>
          <a:xfrm>
            <a:off x="4502072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F3E9DDE-253B-422B-B64B-44F47A1AF7DC}"/>
              </a:ext>
            </a:extLst>
          </p:cNvPr>
          <p:cNvSpPr/>
          <p:nvPr/>
        </p:nvSpPr>
        <p:spPr>
          <a:xfrm>
            <a:off x="3960189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31F18F-BBC0-4E8F-A359-65CDF9766CEE}"/>
              </a:ext>
            </a:extLst>
          </p:cNvPr>
          <p:cNvCxnSpPr>
            <a:cxnSpLocks/>
          </p:cNvCxnSpPr>
          <p:nvPr/>
        </p:nvCxnSpPr>
        <p:spPr>
          <a:xfrm>
            <a:off x="4502072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/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𝟏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4DECBF-0A83-4671-8CD4-D90D386C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08" y="5853202"/>
                <a:ext cx="244683" cy="281067"/>
              </a:xfrm>
              <a:prstGeom prst="rect">
                <a:avLst/>
              </a:prstGeom>
              <a:blipFill>
                <a:blip r:embed="rId5"/>
                <a:stretch>
                  <a:fillRect l="-150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740A346F-3A35-4CE9-B3D5-D842DE8394B1}"/>
              </a:ext>
            </a:extLst>
          </p:cNvPr>
          <p:cNvSpPr/>
          <p:nvPr/>
        </p:nvSpPr>
        <p:spPr>
          <a:xfrm>
            <a:off x="4382773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4DD25B-4DA2-4F12-BA92-57971588C169}"/>
              </a:ext>
            </a:extLst>
          </p:cNvPr>
          <p:cNvCxnSpPr>
            <a:cxnSpLocks/>
            <a:stCxn id="46" idx="6"/>
            <a:endCxn id="55" idx="1"/>
          </p:cNvCxnSpPr>
          <p:nvPr/>
        </p:nvCxnSpPr>
        <p:spPr>
          <a:xfrm>
            <a:off x="4502071" y="4196307"/>
            <a:ext cx="1316800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AF53D8A-D353-46B9-B4C5-87E0976E6DB6}"/>
              </a:ext>
            </a:extLst>
          </p:cNvPr>
          <p:cNvSpPr/>
          <p:nvPr/>
        </p:nvSpPr>
        <p:spPr>
          <a:xfrm>
            <a:off x="5818872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7C062F-BD94-4E31-8FB5-31284C932CD2}"/>
              </a:ext>
            </a:extLst>
          </p:cNvPr>
          <p:cNvCxnSpPr>
            <a:cxnSpLocks/>
          </p:cNvCxnSpPr>
          <p:nvPr/>
        </p:nvCxnSpPr>
        <p:spPr>
          <a:xfrm flipV="1">
            <a:off x="6360756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D2220F0-00C1-45BC-8BD9-A695CE8A1068}"/>
              </a:ext>
            </a:extLst>
          </p:cNvPr>
          <p:cNvSpPr/>
          <p:nvPr/>
        </p:nvSpPr>
        <p:spPr>
          <a:xfrm>
            <a:off x="6377171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6141A7-C1D9-4F95-8596-43FCE7B11C73}"/>
              </a:ext>
            </a:extLst>
          </p:cNvPr>
          <p:cNvSpPr/>
          <p:nvPr/>
        </p:nvSpPr>
        <p:spPr>
          <a:xfrm>
            <a:off x="6388047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1C83012-8301-4FB3-B5A5-5E4C65088D8F}"/>
              </a:ext>
            </a:extLst>
          </p:cNvPr>
          <p:cNvCxnSpPr>
            <a:cxnSpLocks/>
          </p:cNvCxnSpPr>
          <p:nvPr/>
        </p:nvCxnSpPr>
        <p:spPr>
          <a:xfrm>
            <a:off x="6360756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15A0A8-AFD2-4164-8505-961352975F9B}"/>
              </a:ext>
            </a:extLst>
          </p:cNvPr>
          <p:cNvSpPr/>
          <p:nvPr/>
        </p:nvSpPr>
        <p:spPr>
          <a:xfrm>
            <a:off x="5818872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BED335C-D271-415D-91B3-7425510CC23A}"/>
              </a:ext>
            </a:extLst>
          </p:cNvPr>
          <p:cNvSpPr/>
          <p:nvPr/>
        </p:nvSpPr>
        <p:spPr>
          <a:xfrm>
            <a:off x="5818872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9D71558-5CCA-4A31-97AA-37FCD868AEC8}"/>
              </a:ext>
            </a:extLst>
          </p:cNvPr>
          <p:cNvCxnSpPr>
            <a:cxnSpLocks/>
          </p:cNvCxnSpPr>
          <p:nvPr/>
        </p:nvCxnSpPr>
        <p:spPr>
          <a:xfrm flipV="1">
            <a:off x="6360755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92BE339C-3D74-4CBA-A1AF-5230CA46CB95}"/>
              </a:ext>
            </a:extLst>
          </p:cNvPr>
          <p:cNvSpPr/>
          <p:nvPr/>
        </p:nvSpPr>
        <p:spPr>
          <a:xfrm>
            <a:off x="6377170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0AC1A26-23F4-48CB-9874-FEDE086CADCF}"/>
              </a:ext>
            </a:extLst>
          </p:cNvPr>
          <p:cNvSpPr/>
          <p:nvPr/>
        </p:nvSpPr>
        <p:spPr>
          <a:xfrm>
            <a:off x="6388046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1B449C-5CE3-40B2-8EE4-5E88EFFE68B3}"/>
              </a:ext>
            </a:extLst>
          </p:cNvPr>
          <p:cNvCxnSpPr>
            <a:cxnSpLocks/>
          </p:cNvCxnSpPr>
          <p:nvPr/>
        </p:nvCxnSpPr>
        <p:spPr>
          <a:xfrm>
            <a:off x="6360755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52C1C2-4B0F-4522-8BE7-F0B1234EE4F0}"/>
              </a:ext>
            </a:extLst>
          </p:cNvPr>
          <p:cNvSpPr/>
          <p:nvPr/>
        </p:nvSpPr>
        <p:spPr>
          <a:xfrm>
            <a:off x="5818872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467435-6B7D-4CA7-9A34-392BF86289C3}"/>
              </a:ext>
            </a:extLst>
          </p:cNvPr>
          <p:cNvCxnSpPr>
            <a:cxnSpLocks/>
          </p:cNvCxnSpPr>
          <p:nvPr/>
        </p:nvCxnSpPr>
        <p:spPr>
          <a:xfrm>
            <a:off x="6360755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/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𝟐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3E2483-37BE-47D1-A818-72BE8770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0" y="5853202"/>
                <a:ext cx="244683" cy="281067"/>
              </a:xfrm>
              <a:prstGeom prst="rect">
                <a:avLst/>
              </a:prstGeom>
              <a:blipFill>
                <a:blip r:embed="rId6"/>
                <a:stretch>
                  <a:fillRect l="-17500" r="-17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>
            <a:extLst>
              <a:ext uri="{FF2B5EF4-FFF2-40B4-BE49-F238E27FC236}">
                <a16:creationId xmlns:a16="http://schemas.microsoft.com/office/drawing/2014/main" id="{A16AAD08-D3D1-4DBA-853D-2A178FBEDCCF}"/>
              </a:ext>
            </a:extLst>
          </p:cNvPr>
          <p:cNvSpPr/>
          <p:nvPr/>
        </p:nvSpPr>
        <p:spPr>
          <a:xfrm>
            <a:off x="6241456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C5BE4D7-CE10-4E12-A964-9D1B0FCC1753}"/>
              </a:ext>
            </a:extLst>
          </p:cNvPr>
          <p:cNvCxnSpPr>
            <a:cxnSpLocks/>
            <a:stCxn id="64" idx="6"/>
            <a:endCxn id="73" idx="1"/>
          </p:cNvCxnSpPr>
          <p:nvPr/>
        </p:nvCxnSpPr>
        <p:spPr>
          <a:xfrm>
            <a:off x="6360754" y="4196307"/>
            <a:ext cx="1580241" cy="3311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8B4C678-A37A-4DA2-8705-0B39561DAF71}"/>
              </a:ext>
            </a:extLst>
          </p:cNvPr>
          <p:cNvSpPr/>
          <p:nvPr/>
        </p:nvSpPr>
        <p:spPr>
          <a:xfrm>
            <a:off x="7940995" y="291608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0B9A414-D966-4447-B6DD-951AD3DC2035}"/>
              </a:ext>
            </a:extLst>
          </p:cNvPr>
          <p:cNvCxnSpPr>
            <a:cxnSpLocks/>
          </p:cNvCxnSpPr>
          <p:nvPr/>
        </p:nvCxnSpPr>
        <p:spPr>
          <a:xfrm flipV="1">
            <a:off x="8482879" y="2466570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26A02DEF-1938-4580-B3FC-F3B0690684D4}"/>
              </a:ext>
            </a:extLst>
          </p:cNvPr>
          <p:cNvSpPr/>
          <p:nvPr/>
        </p:nvSpPr>
        <p:spPr>
          <a:xfrm>
            <a:off x="8499294" y="2910431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064F79-58B5-4CA5-BC33-7328A136367C}"/>
              </a:ext>
            </a:extLst>
          </p:cNvPr>
          <p:cNvSpPr/>
          <p:nvPr/>
        </p:nvSpPr>
        <p:spPr>
          <a:xfrm>
            <a:off x="8510171" y="2919914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DB900E7-4A00-4A7C-A797-F23BD3DCDA5C}"/>
              </a:ext>
            </a:extLst>
          </p:cNvPr>
          <p:cNvCxnSpPr>
            <a:cxnSpLocks/>
          </p:cNvCxnSpPr>
          <p:nvPr/>
        </p:nvCxnSpPr>
        <p:spPr>
          <a:xfrm>
            <a:off x="8482879" y="320828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B603EB-BA97-4605-901D-DFD224AE73B9}"/>
              </a:ext>
            </a:extLst>
          </p:cNvPr>
          <p:cNvSpPr/>
          <p:nvPr/>
        </p:nvSpPr>
        <p:spPr>
          <a:xfrm>
            <a:off x="7940995" y="3633215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3BA3AA4-855C-4853-8D54-30FA83522099}"/>
              </a:ext>
            </a:extLst>
          </p:cNvPr>
          <p:cNvSpPr/>
          <p:nvPr/>
        </p:nvSpPr>
        <p:spPr>
          <a:xfrm>
            <a:off x="7940994" y="4381366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05B0FE-C57B-4023-82E1-2C89BEABE205}"/>
              </a:ext>
            </a:extLst>
          </p:cNvPr>
          <p:cNvCxnSpPr>
            <a:cxnSpLocks/>
          </p:cNvCxnSpPr>
          <p:nvPr/>
        </p:nvCxnSpPr>
        <p:spPr>
          <a:xfrm flipV="1">
            <a:off x="8482878" y="3931849"/>
            <a:ext cx="0" cy="449516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64EB696-332D-4DE2-8E4F-95E946062B9D}"/>
              </a:ext>
            </a:extLst>
          </p:cNvPr>
          <p:cNvSpPr/>
          <p:nvPr/>
        </p:nvSpPr>
        <p:spPr>
          <a:xfrm>
            <a:off x="8499293" y="4375710"/>
            <a:ext cx="162014" cy="814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1A1C051-0B52-4F27-9BB3-37CA14DB7A4B}"/>
              </a:ext>
            </a:extLst>
          </p:cNvPr>
          <p:cNvSpPr/>
          <p:nvPr/>
        </p:nvSpPr>
        <p:spPr>
          <a:xfrm>
            <a:off x="8510170" y="4385193"/>
            <a:ext cx="130153" cy="784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0962A3-C440-42DD-8E92-A7F0981337DB}"/>
              </a:ext>
            </a:extLst>
          </p:cNvPr>
          <p:cNvCxnSpPr>
            <a:cxnSpLocks/>
          </p:cNvCxnSpPr>
          <p:nvPr/>
        </p:nvCxnSpPr>
        <p:spPr>
          <a:xfrm>
            <a:off x="8482878" y="467356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87548A1-8C72-47F9-9010-8286B9DFBEB4}"/>
              </a:ext>
            </a:extLst>
          </p:cNvPr>
          <p:cNvSpPr/>
          <p:nvPr/>
        </p:nvSpPr>
        <p:spPr>
          <a:xfrm>
            <a:off x="7940994" y="5098494"/>
            <a:ext cx="1083767" cy="292197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042969E-B51D-4272-9EEA-70BE3F74B01B}"/>
              </a:ext>
            </a:extLst>
          </p:cNvPr>
          <p:cNvCxnSpPr>
            <a:cxnSpLocks/>
          </p:cNvCxnSpPr>
          <p:nvPr/>
        </p:nvCxnSpPr>
        <p:spPr>
          <a:xfrm>
            <a:off x="8482878" y="5390692"/>
            <a:ext cx="0" cy="42493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/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61903AE-9F83-4562-BEF7-35B2D453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013" y="5853202"/>
                <a:ext cx="244684" cy="281067"/>
              </a:xfrm>
              <a:prstGeom prst="rect">
                <a:avLst/>
              </a:prstGeom>
              <a:blipFill>
                <a:blip r:embed="rId7"/>
                <a:stretch>
                  <a:fillRect l="-17500" r="-20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:a16="http://schemas.microsoft.com/office/drawing/2014/main" id="{7108D255-D50A-41D7-BE29-463CBF32DA50}"/>
              </a:ext>
            </a:extLst>
          </p:cNvPr>
          <p:cNvSpPr/>
          <p:nvPr/>
        </p:nvSpPr>
        <p:spPr>
          <a:xfrm>
            <a:off x="8363579" y="4143984"/>
            <a:ext cx="119298" cy="1046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/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94F2E20-B9CA-449C-A413-9E6AAD43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2911689"/>
                <a:ext cx="313870" cy="28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/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D68AE6B-B4B4-4427-A20F-F1A324AA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2911689"/>
                <a:ext cx="313870" cy="281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/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B3AE5A-9FCA-498B-B0D6-AD3A7E0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4" y="3612019"/>
                <a:ext cx="313870" cy="28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/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BBE99F-1DB8-4925-8646-F8180C5A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3612019"/>
                <a:ext cx="313870" cy="281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/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B378002-9B75-4DDC-B754-3E8EB67B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7" y="4371382"/>
                <a:ext cx="313870" cy="281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/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6AA00F-18B1-4AC0-A38C-4BFE4884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09" y="4371382"/>
                <a:ext cx="313870" cy="281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/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DA2F6D-DEF7-43CA-8506-0D8244C0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077589"/>
                <a:ext cx="313870" cy="281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/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6493A5-76B2-4281-A19A-30FCC7C72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077589"/>
                <a:ext cx="313870" cy="281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/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70181B2-6FB5-4C6F-97D1-ADDEB177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10" y="5877865"/>
                <a:ext cx="313870" cy="281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/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46D9A59-936D-4B00-81F6-FDE1A083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62" y="5877865"/>
                <a:ext cx="313870" cy="2810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3401BB21-7ED3-44F3-8A27-AC20D36E470E}"/>
              </a:ext>
            </a:extLst>
          </p:cNvPr>
          <p:cNvSpPr txBox="1"/>
          <p:nvPr/>
        </p:nvSpPr>
        <p:spPr>
          <a:xfrm>
            <a:off x="594682" y="5841632"/>
            <a:ext cx="1007758" cy="30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ID :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28367E-E88C-468F-A251-8B0E72F564B7}"/>
              </a:ext>
            </a:extLst>
          </p:cNvPr>
          <p:cNvSpPr txBox="1"/>
          <p:nvPr/>
        </p:nvSpPr>
        <p:spPr>
          <a:xfrm>
            <a:off x="440344" y="6239332"/>
            <a:ext cx="869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:        you                                  say                    goodbye                        hello    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7EC394-970A-4723-AEAA-3CA81F3C6C01}"/>
              </a:ext>
            </a:extLst>
          </p:cNvPr>
          <p:cNvGrpSpPr/>
          <p:nvPr/>
        </p:nvGrpSpPr>
        <p:grpSpPr>
          <a:xfrm>
            <a:off x="1600992" y="1533281"/>
            <a:ext cx="1289439" cy="803029"/>
            <a:chOff x="1600992" y="1533281"/>
            <a:chExt cx="1289439" cy="803029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72AAA62-4663-4638-B924-4B1E903BF982}"/>
                </a:ext>
              </a:extLst>
            </p:cNvPr>
            <p:cNvCxnSpPr/>
            <p:nvPr/>
          </p:nvCxnSpPr>
          <p:spPr>
            <a:xfrm flipV="1">
              <a:off x="1604851" y="1533281"/>
              <a:ext cx="0" cy="5133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29540A1-DACD-4C40-B02C-9AEA3251D9F4}"/>
                </a:ext>
              </a:extLst>
            </p:cNvPr>
            <p:cNvSpPr/>
            <p:nvPr/>
          </p:nvSpPr>
          <p:spPr>
            <a:xfrm>
              <a:off x="1657737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E9F69CD-D35D-4FD7-B767-4C5C7140773F}"/>
                </a:ext>
              </a:extLst>
            </p:cNvPr>
            <p:cNvSpPr/>
            <p:nvPr/>
          </p:nvSpPr>
          <p:spPr>
            <a:xfrm>
              <a:off x="1826783" y="1594274"/>
              <a:ext cx="63789" cy="45151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5366234-EE8F-411A-B08E-E56E3AEA4791}"/>
                </a:ext>
              </a:extLst>
            </p:cNvPr>
            <p:cNvSpPr/>
            <p:nvPr/>
          </p:nvSpPr>
          <p:spPr>
            <a:xfrm>
              <a:off x="1995828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68A8C1-4223-4ED6-AB14-FF2F4F0479A8}"/>
                </a:ext>
              </a:extLst>
            </p:cNvPr>
            <p:cNvSpPr/>
            <p:nvPr/>
          </p:nvSpPr>
          <p:spPr>
            <a:xfrm>
              <a:off x="2164873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F9F7705-F271-4F3D-820C-3E8B1DB2448A}"/>
                </a:ext>
              </a:extLst>
            </p:cNvPr>
            <p:cNvSpPr/>
            <p:nvPr/>
          </p:nvSpPr>
          <p:spPr>
            <a:xfrm>
              <a:off x="2333916" y="1959061"/>
              <a:ext cx="63789" cy="8672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A3C46A-3068-4566-BCA2-2C9EF4BA00CF}"/>
                </a:ext>
              </a:extLst>
            </p:cNvPr>
            <p:cNvSpPr/>
            <p:nvPr/>
          </p:nvSpPr>
          <p:spPr>
            <a:xfrm>
              <a:off x="2502959" y="2013186"/>
              <a:ext cx="63790" cy="3260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95173F3-7284-4C42-85E7-F85C6CE2A916}"/>
                </a:ext>
              </a:extLst>
            </p:cNvPr>
            <p:cNvSpPr/>
            <p:nvPr/>
          </p:nvSpPr>
          <p:spPr>
            <a:xfrm>
              <a:off x="2672003" y="1983149"/>
              <a:ext cx="63789" cy="6263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4A9E37EF-A908-4D8E-8C6B-B3612AB792A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992" y="2046620"/>
              <a:ext cx="12662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D6E5394-75D1-482F-93C7-8B6124271864}"/>
                </a:ext>
              </a:extLst>
            </p:cNvPr>
            <p:cNvSpPr txBox="1"/>
            <p:nvPr/>
          </p:nvSpPr>
          <p:spPr>
            <a:xfrm>
              <a:off x="1666559" y="2031505"/>
              <a:ext cx="177712" cy="16110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you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247B54-92C6-4CA9-AD54-778037ABA128}"/>
                </a:ext>
              </a:extLst>
            </p:cNvPr>
            <p:cNvSpPr txBox="1"/>
            <p:nvPr/>
          </p:nvSpPr>
          <p:spPr>
            <a:xfrm>
              <a:off x="1835604" y="2031505"/>
              <a:ext cx="177712" cy="1516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say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B6B2C1-9812-46E8-8338-835C8B49FC98}"/>
                </a:ext>
              </a:extLst>
            </p:cNvPr>
            <p:cNvSpPr txBox="1"/>
            <p:nvPr/>
          </p:nvSpPr>
          <p:spPr>
            <a:xfrm>
              <a:off x="2004394" y="2031505"/>
              <a:ext cx="177712" cy="3048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goodbye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12700AC-CBF3-41C7-A77B-49BAD7C5DEE4}"/>
                </a:ext>
              </a:extLst>
            </p:cNvPr>
            <p:cNvSpPr txBox="1"/>
            <p:nvPr/>
          </p:nvSpPr>
          <p:spPr>
            <a:xfrm>
              <a:off x="2182499" y="2031505"/>
              <a:ext cx="177712" cy="1600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and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F5FD5AB-A22A-4422-AEAA-9F870CEAD7AC}"/>
                </a:ext>
              </a:extLst>
            </p:cNvPr>
            <p:cNvSpPr txBox="1"/>
            <p:nvPr/>
          </p:nvSpPr>
          <p:spPr>
            <a:xfrm>
              <a:off x="2342230" y="2031505"/>
              <a:ext cx="177712" cy="751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61A503-F209-4E4B-82F4-1BA48C31E781}"/>
                </a:ext>
              </a:extLst>
            </p:cNvPr>
            <p:cNvSpPr txBox="1"/>
            <p:nvPr/>
          </p:nvSpPr>
          <p:spPr>
            <a:xfrm>
              <a:off x="2511020" y="2031505"/>
              <a:ext cx="177712" cy="188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hello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AA113-D7AC-4A6B-A8F6-041778A05E29}"/>
                </a:ext>
              </a:extLst>
            </p:cNvPr>
            <p:cNvSpPr txBox="1"/>
            <p:nvPr/>
          </p:nvSpPr>
          <p:spPr>
            <a:xfrm>
              <a:off x="2712719" y="2031505"/>
              <a:ext cx="177712" cy="771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68DCD9-9678-4BBB-802B-DB0141343E71}"/>
              </a:ext>
            </a:extLst>
          </p:cNvPr>
          <p:cNvCxnSpPr/>
          <p:nvPr/>
        </p:nvCxnSpPr>
        <p:spPr>
          <a:xfrm flipV="1">
            <a:off x="392482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60042D-F076-46E6-815B-41EF4EE17F99}"/>
              </a:ext>
            </a:extLst>
          </p:cNvPr>
          <p:cNvSpPr/>
          <p:nvPr/>
        </p:nvSpPr>
        <p:spPr>
          <a:xfrm>
            <a:off x="397771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4B372B-1546-45E6-A1A1-EE519D21879A}"/>
              </a:ext>
            </a:extLst>
          </p:cNvPr>
          <p:cNvSpPr/>
          <p:nvPr/>
        </p:nvSpPr>
        <p:spPr>
          <a:xfrm>
            <a:off x="4146757" y="1942669"/>
            <a:ext cx="63487" cy="10311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5B19475-0A40-428E-8E4F-1036B9C56954}"/>
              </a:ext>
            </a:extLst>
          </p:cNvPr>
          <p:cNvSpPr/>
          <p:nvPr/>
        </p:nvSpPr>
        <p:spPr>
          <a:xfrm>
            <a:off x="4315801" y="1621688"/>
            <a:ext cx="59135" cy="4241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A40E29-9A27-4916-80B3-49537E322F81}"/>
              </a:ext>
            </a:extLst>
          </p:cNvPr>
          <p:cNvSpPr/>
          <p:nvPr/>
        </p:nvSpPr>
        <p:spPr>
          <a:xfrm>
            <a:off x="448484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7973AC-1933-4C53-8D23-0A8511A971D5}"/>
              </a:ext>
            </a:extLst>
          </p:cNvPr>
          <p:cNvSpPr/>
          <p:nvPr/>
        </p:nvSpPr>
        <p:spPr>
          <a:xfrm>
            <a:off x="4653889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45291F8-0D63-4A17-B98A-2994AD9EE214}"/>
              </a:ext>
            </a:extLst>
          </p:cNvPr>
          <p:cNvSpPr/>
          <p:nvPr/>
        </p:nvSpPr>
        <p:spPr>
          <a:xfrm>
            <a:off x="4822932" y="1651327"/>
            <a:ext cx="63786" cy="39446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1B26CC-CC61-4C76-B19A-DE1328A2A56A}"/>
              </a:ext>
            </a:extLst>
          </p:cNvPr>
          <p:cNvSpPr/>
          <p:nvPr/>
        </p:nvSpPr>
        <p:spPr>
          <a:xfrm>
            <a:off x="4991976" y="1983149"/>
            <a:ext cx="63789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06E539B-0975-411F-9998-4502C17B148D}"/>
              </a:ext>
            </a:extLst>
          </p:cNvPr>
          <p:cNvCxnSpPr>
            <a:cxnSpLocks/>
          </p:cNvCxnSpPr>
          <p:nvPr/>
        </p:nvCxnSpPr>
        <p:spPr>
          <a:xfrm>
            <a:off x="392096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FB8A936-F285-4331-A930-249B2296EC2F}"/>
              </a:ext>
            </a:extLst>
          </p:cNvPr>
          <p:cNvSpPr txBox="1"/>
          <p:nvPr/>
        </p:nvSpPr>
        <p:spPr>
          <a:xfrm>
            <a:off x="398653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1742F-6AC0-4815-82AE-9CFC80657D93}"/>
              </a:ext>
            </a:extLst>
          </p:cNvPr>
          <p:cNvSpPr txBox="1"/>
          <p:nvPr/>
        </p:nvSpPr>
        <p:spPr>
          <a:xfrm>
            <a:off x="415557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BEDC033-344B-4AB0-ACA5-67E9D7BBF7C3}"/>
              </a:ext>
            </a:extLst>
          </p:cNvPr>
          <p:cNvSpPr txBox="1"/>
          <p:nvPr/>
        </p:nvSpPr>
        <p:spPr>
          <a:xfrm>
            <a:off x="432436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A06929-B9C3-428A-A630-0ED7C24D9819}"/>
              </a:ext>
            </a:extLst>
          </p:cNvPr>
          <p:cNvSpPr txBox="1"/>
          <p:nvPr/>
        </p:nvSpPr>
        <p:spPr>
          <a:xfrm>
            <a:off x="450247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68A01B-6497-4B06-8C17-45F7F2D4532E}"/>
              </a:ext>
            </a:extLst>
          </p:cNvPr>
          <p:cNvSpPr txBox="1"/>
          <p:nvPr/>
        </p:nvSpPr>
        <p:spPr>
          <a:xfrm>
            <a:off x="466220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E3E818-8BB4-48E6-9788-590CC71FC314}"/>
              </a:ext>
            </a:extLst>
          </p:cNvPr>
          <p:cNvSpPr txBox="1"/>
          <p:nvPr/>
        </p:nvSpPr>
        <p:spPr>
          <a:xfrm>
            <a:off x="483099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802ADA5-175B-45B2-AC7A-601DEF86C952}"/>
              </a:ext>
            </a:extLst>
          </p:cNvPr>
          <p:cNvSpPr txBox="1"/>
          <p:nvPr/>
        </p:nvSpPr>
        <p:spPr>
          <a:xfrm>
            <a:off x="503269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4CDEC979-C2A1-4E7F-9AA2-E7E44D051E24}"/>
              </a:ext>
            </a:extLst>
          </p:cNvPr>
          <p:cNvCxnSpPr/>
          <p:nvPr/>
        </p:nvCxnSpPr>
        <p:spPr>
          <a:xfrm flipV="1">
            <a:off x="5845712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06B06F8-E841-4E5E-8EAC-8440C08C48D8}"/>
              </a:ext>
            </a:extLst>
          </p:cNvPr>
          <p:cNvSpPr/>
          <p:nvPr/>
        </p:nvSpPr>
        <p:spPr>
          <a:xfrm>
            <a:off x="5898597" y="1872652"/>
            <a:ext cx="67705" cy="1731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817E57-633D-44DC-A7F9-7972E3E11FE2}"/>
              </a:ext>
            </a:extLst>
          </p:cNvPr>
          <p:cNvSpPr/>
          <p:nvPr/>
        </p:nvSpPr>
        <p:spPr>
          <a:xfrm>
            <a:off x="6067644" y="1983149"/>
            <a:ext cx="63487" cy="62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78E3282-79CC-4218-B790-B8A61AAECDB4}"/>
              </a:ext>
            </a:extLst>
          </p:cNvPr>
          <p:cNvSpPr/>
          <p:nvPr/>
        </p:nvSpPr>
        <p:spPr>
          <a:xfrm>
            <a:off x="6236689" y="1898768"/>
            <a:ext cx="59133" cy="14702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FF0D60-6980-4D22-8DFA-A985C597B52E}"/>
              </a:ext>
            </a:extLst>
          </p:cNvPr>
          <p:cNvSpPr/>
          <p:nvPr/>
        </p:nvSpPr>
        <p:spPr>
          <a:xfrm>
            <a:off x="6405734" y="1544153"/>
            <a:ext cx="59133" cy="50163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CAD8426-E9A9-4342-99C3-D6E220126B6A}"/>
              </a:ext>
            </a:extLst>
          </p:cNvPr>
          <p:cNvSpPr/>
          <p:nvPr/>
        </p:nvSpPr>
        <p:spPr>
          <a:xfrm>
            <a:off x="6574777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AC1C210-59B9-46BF-B79A-3B676293D2AD}"/>
              </a:ext>
            </a:extLst>
          </p:cNvPr>
          <p:cNvSpPr/>
          <p:nvPr/>
        </p:nvSpPr>
        <p:spPr>
          <a:xfrm>
            <a:off x="674382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F777C33-2AE7-4E51-BBBE-105DC1ACCD0E}"/>
              </a:ext>
            </a:extLst>
          </p:cNvPr>
          <p:cNvSpPr/>
          <p:nvPr/>
        </p:nvSpPr>
        <p:spPr>
          <a:xfrm>
            <a:off x="6912865" y="1678239"/>
            <a:ext cx="63788" cy="367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F657001C-3F07-4E58-9AFC-60BAFA2592DD}"/>
              </a:ext>
            </a:extLst>
          </p:cNvPr>
          <p:cNvCxnSpPr>
            <a:cxnSpLocks/>
          </p:cNvCxnSpPr>
          <p:nvPr/>
        </p:nvCxnSpPr>
        <p:spPr>
          <a:xfrm>
            <a:off x="5841853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EC40108-E074-43E9-A2AB-94B809915124}"/>
              </a:ext>
            </a:extLst>
          </p:cNvPr>
          <p:cNvSpPr txBox="1"/>
          <p:nvPr/>
        </p:nvSpPr>
        <p:spPr>
          <a:xfrm>
            <a:off x="5907420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7A6B3B5-7167-434D-9FB9-5998C5CEEF88}"/>
              </a:ext>
            </a:extLst>
          </p:cNvPr>
          <p:cNvSpPr txBox="1"/>
          <p:nvPr/>
        </p:nvSpPr>
        <p:spPr>
          <a:xfrm>
            <a:off x="6076465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19075FC-F6BD-4040-9074-9A6A8BB79BAD}"/>
              </a:ext>
            </a:extLst>
          </p:cNvPr>
          <p:cNvSpPr txBox="1"/>
          <p:nvPr/>
        </p:nvSpPr>
        <p:spPr>
          <a:xfrm>
            <a:off x="6245255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A5EF089-5A6F-4419-8754-15C249B77A6D}"/>
              </a:ext>
            </a:extLst>
          </p:cNvPr>
          <p:cNvSpPr txBox="1"/>
          <p:nvPr/>
        </p:nvSpPr>
        <p:spPr>
          <a:xfrm>
            <a:off x="6423360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44EADE-E652-4FC7-AF7D-0627D20743F2}"/>
              </a:ext>
            </a:extLst>
          </p:cNvPr>
          <p:cNvSpPr txBox="1"/>
          <p:nvPr/>
        </p:nvSpPr>
        <p:spPr>
          <a:xfrm>
            <a:off x="6583091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3D9D73D-7812-4545-ABAC-4825C2BE287A}"/>
              </a:ext>
            </a:extLst>
          </p:cNvPr>
          <p:cNvSpPr txBox="1"/>
          <p:nvPr/>
        </p:nvSpPr>
        <p:spPr>
          <a:xfrm>
            <a:off x="6751881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D0E28B-1DE0-45E0-84C4-92A6A7EEF941}"/>
              </a:ext>
            </a:extLst>
          </p:cNvPr>
          <p:cNvSpPr txBox="1"/>
          <p:nvPr/>
        </p:nvSpPr>
        <p:spPr>
          <a:xfrm>
            <a:off x="6953580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2C40425-B73D-4183-A90D-7FE850EE4C28}"/>
              </a:ext>
            </a:extLst>
          </p:cNvPr>
          <p:cNvCxnSpPr/>
          <p:nvPr/>
        </p:nvCxnSpPr>
        <p:spPr>
          <a:xfrm flipV="1">
            <a:off x="7973344" y="1533281"/>
            <a:ext cx="0" cy="51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49C655E-43A5-482C-8499-99DA15A27E63}"/>
              </a:ext>
            </a:extLst>
          </p:cNvPr>
          <p:cNvSpPr/>
          <p:nvPr/>
        </p:nvSpPr>
        <p:spPr>
          <a:xfrm>
            <a:off x="8026230" y="2013186"/>
            <a:ext cx="63790" cy="326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5CDCC05-E75A-4D26-9676-D1E47D0B1C26}"/>
              </a:ext>
            </a:extLst>
          </p:cNvPr>
          <p:cNvSpPr/>
          <p:nvPr/>
        </p:nvSpPr>
        <p:spPr>
          <a:xfrm>
            <a:off x="8195277" y="1983148"/>
            <a:ext cx="63486" cy="626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5FE6EA7-8B1E-4467-9D83-F1DFCAB9B7A3}"/>
              </a:ext>
            </a:extLst>
          </p:cNvPr>
          <p:cNvSpPr/>
          <p:nvPr/>
        </p:nvSpPr>
        <p:spPr>
          <a:xfrm>
            <a:off x="8364321" y="1941557"/>
            <a:ext cx="59112" cy="1042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7FAD44-BB64-4664-BEC1-25F11714A119}"/>
              </a:ext>
            </a:extLst>
          </p:cNvPr>
          <p:cNvSpPr/>
          <p:nvPr/>
        </p:nvSpPr>
        <p:spPr>
          <a:xfrm>
            <a:off x="8533366" y="1959061"/>
            <a:ext cx="63789" cy="8672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593FEDC-6221-4FD4-B77A-457A5E1310FD}"/>
              </a:ext>
            </a:extLst>
          </p:cNvPr>
          <p:cNvSpPr/>
          <p:nvPr/>
        </p:nvSpPr>
        <p:spPr>
          <a:xfrm>
            <a:off x="8702409" y="1983136"/>
            <a:ext cx="63788" cy="626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EB3E9FA-230E-4F0D-8065-345E2D1BBEA6}"/>
              </a:ext>
            </a:extLst>
          </p:cNvPr>
          <p:cNvSpPr/>
          <p:nvPr/>
        </p:nvSpPr>
        <p:spPr>
          <a:xfrm>
            <a:off x="8871452" y="1933341"/>
            <a:ext cx="63786" cy="11244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BA7C188-B6EE-4FCC-9F76-F703EBE1E069}"/>
              </a:ext>
            </a:extLst>
          </p:cNvPr>
          <p:cNvSpPr/>
          <p:nvPr/>
        </p:nvSpPr>
        <p:spPr>
          <a:xfrm>
            <a:off x="9040497" y="1448255"/>
            <a:ext cx="63788" cy="59753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E564907-9093-4DDD-8B1B-20837FFDDC95}"/>
              </a:ext>
            </a:extLst>
          </p:cNvPr>
          <p:cNvCxnSpPr>
            <a:cxnSpLocks/>
          </p:cNvCxnSpPr>
          <p:nvPr/>
        </p:nvCxnSpPr>
        <p:spPr>
          <a:xfrm>
            <a:off x="7969485" y="2046620"/>
            <a:ext cx="1266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68902D58-78C9-4E02-ACB9-33C686F5760E}"/>
              </a:ext>
            </a:extLst>
          </p:cNvPr>
          <p:cNvSpPr txBox="1"/>
          <p:nvPr/>
        </p:nvSpPr>
        <p:spPr>
          <a:xfrm>
            <a:off x="8035052" y="2031505"/>
            <a:ext cx="177712" cy="16110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you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159C68-5C2A-4E93-895B-93B2226F8908}"/>
              </a:ext>
            </a:extLst>
          </p:cNvPr>
          <p:cNvSpPr txBox="1"/>
          <p:nvPr/>
        </p:nvSpPr>
        <p:spPr>
          <a:xfrm>
            <a:off x="8204097" y="2031505"/>
            <a:ext cx="177712" cy="1516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say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6C87DC6-ADB4-4432-BA05-FF532430FCE7}"/>
              </a:ext>
            </a:extLst>
          </p:cNvPr>
          <p:cNvSpPr txBox="1"/>
          <p:nvPr/>
        </p:nvSpPr>
        <p:spPr>
          <a:xfrm>
            <a:off x="8372887" y="2031505"/>
            <a:ext cx="177712" cy="3048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goodbye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91568F-541C-4BCE-9F23-4AB01F1B870E}"/>
              </a:ext>
            </a:extLst>
          </p:cNvPr>
          <p:cNvSpPr txBox="1"/>
          <p:nvPr/>
        </p:nvSpPr>
        <p:spPr>
          <a:xfrm>
            <a:off x="8550992" y="2031505"/>
            <a:ext cx="177712" cy="160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and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8B546D-8CC7-4478-9B38-26DB1BBBC7F8}"/>
              </a:ext>
            </a:extLst>
          </p:cNvPr>
          <p:cNvSpPr txBox="1"/>
          <p:nvPr/>
        </p:nvSpPr>
        <p:spPr>
          <a:xfrm>
            <a:off x="8710723" y="2031505"/>
            <a:ext cx="177712" cy="751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4F33F19-7A03-4024-A842-045F72F66D16}"/>
              </a:ext>
            </a:extLst>
          </p:cNvPr>
          <p:cNvSpPr txBox="1"/>
          <p:nvPr/>
        </p:nvSpPr>
        <p:spPr>
          <a:xfrm>
            <a:off x="8879513" y="2031505"/>
            <a:ext cx="177712" cy="1883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hello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947918E-802E-473E-A6F2-45B523EE0DF8}"/>
              </a:ext>
            </a:extLst>
          </p:cNvPr>
          <p:cNvSpPr txBox="1"/>
          <p:nvPr/>
        </p:nvSpPr>
        <p:spPr>
          <a:xfrm>
            <a:off x="9081212" y="2031505"/>
            <a:ext cx="177712" cy="771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7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/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9D22C02-775A-4A63-BA64-6328C979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45" y="1872652"/>
                <a:ext cx="313870" cy="2810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/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BAD794F-00DD-4834-B920-7813D0E7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97" y="1872652"/>
                <a:ext cx="313870" cy="281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36724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계층 구현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시계열 데이터 처리 계층 구현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6A3BD458-7EEA-4FCB-9FD5-67EF7C429E4E}"/>
              </a:ext>
            </a:extLst>
          </p:cNvPr>
          <p:cNvSpPr txBox="1"/>
          <p:nvPr/>
        </p:nvSpPr>
        <p:spPr>
          <a:xfrm>
            <a:off x="470982" y="972919"/>
            <a:ext cx="583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시계열 데이터를 한꺼번에 처리하는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XX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계층으로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/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8140B60-80D8-4FBA-ABD1-3852587C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708" y="3764880"/>
                <a:ext cx="386242" cy="439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A76E7C93-E572-4168-A1B5-EEDFC21852BD}"/>
              </a:ext>
            </a:extLst>
          </p:cNvPr>
          <p:cNvSpPr/>
          <p:nvPr/>
        </p:nvSpPr>
        <p:spPr>
          <a:xfrm>
            <a:off x="7605924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E067C0C3-DD1B-4134-A4B1-77AE160641ED}"/>
              </a:ext>
            </a:extLst>
          </p:cNvPr>
          <p:cNvCxnSpPr>
            <a:cxnSpLocks/>
          </p:cNvCxnSpPr>
          <p:nvPr/>
        </p:nvCxnSpPr>
        <p:spPr>
          <a:xfrm flipV="1">
            <a:off x="812068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id="{00564B06-ED16-457E-B70F-D614B6514F76}"/>
              </a:ext>
            </a:extLst>
          </p:cNvPr>
          <p:cNvSpPr/>
          <p:nvPr/>
        </p:nvSpPr>
        <p:spPr>
          <a:xfrm>
            <a:off x="813627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FDA135F-D441-452C-9DDB-0150A2C74041}"/>
              </a:ext>
            </a:extLst>
          </p:cNvPr>
          <p:cNvSpPr/>
          <p:nvPr/>
        </p:nvSpPr>
        <p:spPr>
          <a:xfrm>
            <a:off x="814660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C609CFE-BC40-4EFC-9A89-DAD506FBBAAD}"/>
              </a:ext>
            </a:extLst>
          </p:cNvPr>
          <p:cNvCxnSpPr>
            <a:cxnSpLocks/>
          </p:cNvCxnSpPr>
          <p:nvPr/>
        </p:nvCxnSpPr>
        <p:spPr>
          <a:xfrm>
            <a:off x="812068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E1B4725-8DFE-4DA5-8947-AA1B27202CEA}"/>
              </a:ext>
            </a:extLst>
          </p:cNvPr>
          <p:cNvSpPr/>
          <p:nvPr/>
        </p:nvSpPr>
        <p:spPr>
          <a:xfrm>
            <a:off x="7605923" y="3545368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0B1B355-0A0C-4F3F-B94E-3EAFBA224EBD}"/>
              </a:ext>
            </a:extLst>
          </p:cNvPr>
          <p:cNvSpPr/>
          <p:nvPr/>
        </p:nvSpPr>
        <p:spPr>
          <a:xfrm>
            <a:off x="760592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00D2C06-AB1C-4762-B5E2-227BD83AEA8F}"/>
              </a:ext>
            </a:extLst>
          </p:cNvPr>
          <p:cNvCxnSpPr>
            <a:cxnSpLocks/>
          </p:cNvCxnSpPr>
          <p:nvPr/>
        </p:nvCxnSpPr>
        <p:spPr>
          <a:xfrm flipV="1">
            <a:off x="812068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타원 194">
            <a:extLst>
              <a:ext uri="{FF2B5EF4-FFF2-40B4-BE49-F238E27FC236}">
                <a16:creationId xmlns:a16="http://schemas.microsoft.com/office/drawing/2014/main" id="{F34EBA0E-68B7-40B8-9253-9AAEB0A88A5A}"/>
              </a:ext>
            </a:extLst>
          </p:cNvPr>
          <p:cNvSpPr/>
          <p:nvPr/>
        </p:nvSpPr>
        <p:spPr>
          <a:xfrm>
            <a:off x="813627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26FE8E4-5DD6-4D2B-AD3F-6158C1C2CED3}"/>
              </a:ext>
            </a:extLst>
          </p:cNvPr>
          <p:cNvSpPr/>
          <p:nvPr/>
        </p:nvSpPr>
        <p:spPr>
          <a:xfrm>
            <a:off x="814660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39CA8A0C-E0EC-4C4F-9268-4F2B9DCCD773}"/>
              </a:ext>
            </a:extLst>
          </p:cNvPr>
          <p:cNvCxnSpPr>
            <a:cxnSpLocks/>
          </p:cNvCxnSpPr>
          <p:nvPr/>
        </p:nvCxnSpPr>
        <p:spPr>
          <a:xfrm>
            <a:off x="812068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901E6DE-8B05-48E3-A9E7-5AF9030E6D40}"/>
              </a:ext>
            </a:extLst>
          </p:cNvPr>
          <p:cNvSpPr/>
          <p:nvPr/>
        </p:nvSpPr>
        <p:spPr>
          <a:xfrm>
            <a:off x="760592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2D9A3B73-9FEE-4AEA-8853-97B5E20E992C}"/>
              </a:ext>
            </a:extLst>
          </p:cNvPr>
          <p:cNvCxnSpPr>
            <a:cxnSpLocks/>
          </p:cNvCxnSpPr>
          <p:nvPr/>
        </p:nvCxnSpPr>
        <p:spPr>
          <a:xfrm>
            <a:off x="812068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/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C59BC2F-B8C3-49C5-AC52-69C76C147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47" y="5902874"/>
                <a:ext cx="408766" cy="307777"/>
              </a:xfrm>
              <a:prstGeom prst="rect">
                <a:avLst/>
              </a:prstGeom>
              <a:blipFill>
                <a:blip r:embed="rId4"/>
                <a:stretch>
                  <a:fillRect l="-5970" r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/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𝐲𝐬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B47C72-C67B-4563-B2EF-D266200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013" y="1837031"/>
                <a:ext cx="338234" cy="307777"/>
              </a:xfrm>
              <a:prstGeom prst="rect">
                <a:avLst/>
              </a:prstGeom>
              <a:blipFill>
                <a:blip r:embed="rId5"/>
                <a:stretch>
                  <a:fillRect l="-14286" r="-17857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타원 201">
            <a:extLst>
              <a:ext uri="{FF2B5EF4-FFF2-40B4-BE49-F238E27FC236}">
                <a16:creationId xmlns:a16="http://schemas.microsoft.com/office/drawing/2014/main" id="{7E20DD0C-7F56-431D-9BC3-AC4D0BAF260D}"/>
              </a:ext>
            </a:extLst>
          </p:cNvPr>
          <p:cNvSpPr/>
          <p:nvPr/>
        </p:nvSpPr>
        <p:spPr>
          <a:xfrm>
            <a:off x="800735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270EE8BA-5355-4DE7-8B4B-2FB1B3CB7E2C}"/>
              </a:ext>
            </a:extLst>
          </p:cNvPr>
          <p:cNvSpPr/>
          <p:nvPr/>
        </p:nvSpPr>
        <p:spPr>
          <a:xfrm>
            <a:off x="1391901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8DFF3F2-66E1-4724-BB32-F19ECDA5D235}"/>
              </a:ext>
            </a:extLst>
          </p:cNvPr>
          <p:cNvCxnSpPr>
            <a:cxnSpLocks/>
          </p:cNvCxnSpPr>
          <p:nvPr/>
        </p:nvCxnSpPr>
        <p:spPr>
          <a:xfrm flipV="1">
            <a:off x="1906659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090475F0-0863-4123-A64D-339DA3A6A96A}"/>
              </a:ext>
            </a:extLst>
          </p:cNvPr>
          <p:cNvSpPr/>
          <p:nvPr/>
        </p:nvSpPr>
        <p:spPr>
          <a:xfrm>
            <a:off x="1922252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C15E768-4DF4-4D0F-A791-8267B55D4E95}"/>
              </a:ext>
            </a:extLst>
          </p:cNvPr>
          <p:cNvSpPr/>
          <p:nvPr/>
        </p:nvSpPr>
        <p:spPr>
          <a:xfrm>
            <a:off x="1932584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90268F26-C7EB-4BFB-843A-117B62DF5FCD}"/>
              </a:ext>
            </a:extLst>
          </p:cNvPr>
          <p:cNvCxnSpPr>
            <a:cxnSpLocks/>
          </p:cNvCxnSpPr>
          <p:nvPr/>
        </p:nvCxnSpPr>
        <p:spPr>
          <a:xfrm>
            <a:off x="1906659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BCA35574-CD82-4E96-83B4-693AD4504227}"/>
              </a:ext>
            </a:extLst>
          </p:cNvPr>
          <p:cNvSpPr/>
          <p:nvPr/>
        </p:nvSpPr>
        <p:spPr>
          <a:xfrm>
            <a:off x="1391901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55923E1-5501-4949-85CE-017F12D2A7E2}"/>
              </a:ext>
            </a:extLst>
          </p:cNvPr>
          <p:cNvSpPr/>
          <p:nvPr/>
        </p:nvSpPr>
        <p:spPr>
          <a:xfrm>
            <a:off x="1391900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1C8D7BE-6B8F-4475-95EE-FA6AE12B075E}"/>
              </a:ext>
            </a:extLst>
          </p:cNvPr>
          <p:cNvCxnSpPr>
            <a:cxnSpLocks/>
          </p:cNvCxnSpPr>
          <p:nvPr/>
        </p:nvCxnSpPr>
        <p:spPr>
          <a:xfrm flipV="1">
            <a:off x="1906658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타원 211">
            <a:extLst>
              <a:ext uri="{FF2B5EF4-FFF2-40B4-BE49-F238E27FC236}">
                <a16:creationId xmlns:a16="http://schemas.microsoft.com/office/drawing/2014/main" id="{4E503EEB-A03A-46FE-8017-38D852D76323}"/>
              </a:ext>
            </a:extLst>
          </p:cNvPr>
          <p:cNvSpPr/>
          <p:nvPr/>
        </p:nvSpPr>
        <p:spPr>
          <a:xfrm>
            <a:off x="1922251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BF5EA70-F642-421D-B8FE-14BEF7DB0A26}"/>
              </a:ext>
            </a:extLst>
          </p:cNvPr>
          <p:cNvSpPr/>
          <p:nvPr/>
        </p:nvSpPr>
        <p:spPr>
          <a:xfrm>
            <a:off x="1932583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1BE9D45-A32E-49F0-B813-37C7C9F058F9}"/>
              </a:ext>
            </a:extLst>
          </p:cNvPr>
          <p:cNvCxnSpPr>
            <a:cxnSpLocks/>
          </p:cNvCxnSpPr>
          <p:nvPr/>
        </p:nvCxnSpPr>
        <p:spPr>
          <a:xfrm>
            <a:off x="1906658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360972D1-532A-4419-A208-6D215E3554EA}"/>
              </a:ext>
            </a:extLst>
          </p:cNvPr>
          <p:cNvSpPr/>
          <p:nvPr/>
        </p:nvSpPr>
        <p:spPr>
          <a:xfrm>
            <a:off x="1391900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1EDC7B59-B42F-470C-A883-41DF9D6FBA52}"/>
              </a:ext>
            </a:extLst>
          </p:cNvPr>
          <p:cNvCxnSpPr>
            <a:cxnSpLocks/>
          </p:cNvCxnSpPr>
          <p:nvPr/>
        </p:nvCxnSpPr>
        <p:spPr>
          <a:xfrm>
            <a:off x="1906658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/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D5BCF1B-615C-4D9F-98B9-22772F59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724" y="5902874"/>
                <a:ext cx="428900" cy="307777"/>
              </a:xfrm>
              <a:prstGeom prst="rect">
                <a:avLst/>
              </a:prstGeom>
              <a:blipFill>
                <a:blip r:embed="rId6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/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56DAB0D-9C38-4BC9-925F-C256D66D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852251"/>
                <a:ext cx="328231" cy="307777"/>
              </a:xfrm>
              <a:prstGeom prst="rect">
                <a:avLst/>
              </a:prstGeom>
              <a:blipFill>
                <a:blip r:embed="rId7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타원 218">
            <a:extLst>
              <a:ext uri="{FF2B5EF4-FFF2-40B4-BE49-F238E27FC236}">
                <a16:creationId xmlns:a16="http://schemas.microsoft.com/office/drawing/2014/main" id="{4626A12B-5C65-4D7D-AAEE-627D16DEE7CF}"/>
              </a:ext>
            </a:extLst>
          </p:cNvPr>
          <p:cNvSpPr/>
          <p:nvPr/>
        </p:nvSpPr>
        <p:spPr>
          <a:xfrm>
            <a:off x="1793331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5457EE8A-AB10-4C5D-BF42-2B12115525CA}"/>
              </a:ext>
            </a:extLst>
          </p:cNvPr>
          <p:cNvCxnSpPr>
            <a:cxnSpLocks/>
            <a:stCxn id="219" idx="6"/>
            <a:endCxn id="227" idx="1"/>
          </p:cNvCxnSpPr>
          <p:nvPr/>
        </p:nvCxnSpPr>
        <p:spPr>
          <a:xfrm>
            <a:off x="1906657" y="4061518"/>
            <a:ext cx="1250885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41CB8BA-C98F-420D-A09C-164FA692A3A1}"/>
              </a:ext>
            </a:extLst>
          </p:cNvPr>
          <p:cNvSpPr/>
          <p:nvPr/>
        </p:nvSpPr>
        <p:spPr>
          <a:xfrm>
            <a:off x="3157543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D5290628-EBA9-45EE-98D8-4FB58654472A}"/>
              </a:ext>
            </a:extLst>
          </p:cNvPr>
          <p:cNvCxnSpPr>
            <a:cxnSpLocks/>
          </p:cNvCxnSpPr>
          <p:nvPr/>
        </p:nvCxnSpPr>
        <p:spPr>
          <a:xfrm flipV="1">
            <a:off x="3672302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>
            <a:extLst>
              <a:ext uri="{FF2B5EF4-FFF2-40B4-BE49-F238E27FC236}">
                <a16:creationId xmlns:a16="http://schemas.microsoft.com/office/drawing/2014/main" id="{EFD99E0D-0290-4281-9900-284910F72661}"/>
              </a:ext>
            </a:extLst>
          </p:cNvPr>
          <p:cNvSpPr/>
          <p:nvPr/>
        </p:nvSpPr>
        <p:spPr>
          <a:xfrm>
            <a:off x="3687895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CAFF298-9226-4B68-B51D-38BDA96A91AA}"/>
              </a:ext>
            </a:extLst>
          </p:cNvPr>
          <p:cNvSpPr/>
          <p:nvPr/>
        </p:nvSpPr>
        <p:spPr>
          <a:xfrm>
            <a:off x="3698227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4ACA0DBF-AB5E-4418-BCC8-2E999BFCA45C}"/>
              </a:ext>
            </a:extLst>
          </p:cNvPr>
          <p:cNvCxnSpPr>
            <a:cxnSpLocks/>
          </p:cNvCxnSpPr>
          <p:nvPr/>
        </p:nvCxnSpPr>
        <p:spPr>
          <a:xfrm>
            <a:off x="3672302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EBBD4780-4A47-486E-B2E7-450FBC933E2F}"/>
              </a:ext>
            </a:extLst>
          </p:cNvPr>
          <p:cNvSpPr/>
          <p:nvPr/>
        </p:nvSpPr>
        <p:spPr>
          <a:xfrm>
            <a:off x="3157543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DA0DFEAC-B5ED-4AC2-BB47-2EA5861E809A}"/>
              </a:ext>
            </a:extLst>
          </p:cNvPr>
          <p:cNvSpPr/>
          <p:nvPr/>
        </p:nvSpPr>
        <p:spPr>
          <a:xfrm>
            <a:off x="3157543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00F31BA4-DA43-4A46-B318-4923192B2267}"/>
              </a:ext>
            </a:extLst>
          </p:cNvPr>
          <p:cNvCxnSpPr>
            <a:cxnSpLocks/>
          </p:cNvCxnSpPr>
          <p:nvPr/>
        </p:nvCxnSpPr>
        <p:spPr>
          <a:xfrm flipV="1">
            <a:off x="3672301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타원 228">
            <a:extLst>
              <a:ext uri="{FF2B5EF4-FFF2-40B4-BE49-F238E27FC236}">
                <a16:creationId xmlns:a16="http://schemas.microsoft.com/office/drawing/2014/main" id="{091BD2DD-221F-4FAD-9E53-1542397CB258}"/>
              </a:ext>
            </a:extLst>
          </p:cNvPr>
          <p:cNvSpPr/>
          <p:nvPr/>
        </p:nvSpPr>
        <p:spPr>
          <a:xfrm>
            <a:off x="3687894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D98D3B5-F6EB-41B3-A95D-E38C317BF887}"/>
              </a:ext>
            </a:extLst>
          </p:cNvPr>
          <p:cNvSpPr/>
          <p:nvPr/>
        </p:nvSpPr>
        <p:spPr>
          <a:xfrm>
            <a:off x="3698226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DDBC9896-3DCF-423C-A1B8-5075B0D9B90D}"/>
              </a:ext>
            </a:extLst>
          </p:cNvPr>
          <p:cNvCxnSpPr>
            <a:cxnSpLocks/>
          </p:cNvCxnSpPr>
          <p:nvPr/>
        </p:nvCxnSpPr>
        <p:spPr>
          <a:xfrm>
            <a:off x="3672301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F8033C56-1EEA-45AD-A550-B0B6D49E1C8E}"/>
              </a:ext>
            </a:extLst>
          </p:cNvPr>
          <p:cNvSpPr/>
          <p:nvPr/>
        </p:nvSpPr>
        <p:spPr>
          <a:xfrm>
            <a:off x="3157543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E36D9F4A-E658-4EB1-B412-BBF2D22B5788}"/>
              </a:ext>
            </a:extLst>
          </p:cNvPr>
          <p:cNvCxnSpPr>
            <a:cxnSpLocks/>
          </p:cNvCxnSpPr>
          <p:nvPr/>
        </p:nvCxnSpPr>
        <p:spPr>
          <a:xfrm>
            <a:off x="3672301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/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D6C0E4A5-D2CC-4709-A001-B90A79F6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66" y="5902874"/>
                <a:ext cx="428900" cy="307777"/>
              </a:xfrm>
              <a:prstGeom prst="rect">
                <a:avLst/>
              </a:prstGeom>
              <a:blipFill>
                <a:blip r:embed="rId8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/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BC03483-97EB-4EE1-8AC8-D545886D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852251"/>
                <a:ext cx="328231" cy="307777"/>
              </a:xfrm>
              <a:prstGeom prst="rect">
                <a:avLst/>
              </a:prstGeom>
              <a:blipFill>
                <a:blip r:embed="rId9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타원 235">
            <a:extLst>
              <a:ext uri="{FF2B5EF4-FFF2-40B4-BE49-F238E27FC236}">
                <a16:creationId xmlns:a16="http://schemas.microsoft.com/office/drawing/2014/main" id="{79883A6D-3485-4E37-B760-656A6FE5F695}"/>
              </a:ext>
            </a:extLst>
          </p:cNvPr>
          <p:cNvSpPr/>
          <p:nvPr/>
        </p:nvSpPr>
        <p:spPr>
          <a:xfrm>
            <a:off x="3558974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3DC5483A-41D5-4D27-A0BB-0359B0E263A7}"/>
              </a:ext>
            </a:extLst>
          </p:cNvPr>
          <p:cNvCxnSpPr>
            <a:cxnSpLocks/>
            <a:stCxn id="236" idx="6"/>
            <a:endCxn id="244" idx="1"/>
          </p:cNvCxnSpPr>
          <p:nvPr/>
        </p:nvCxnSpPr>
        <p:spPr>
          <a:xfrm>
            <a:off x="3672300" y="4061518"/>
            <a:ext cx="1501139" cy="3626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21B108E6-CFB7-43B2-B634-A38F314A91C9}"/>
              </a:ext>
            </a:extLst>
          </p:cNvPr>
          <p:cNvSpPr/>
          <p:nvPr/>
        </p:nvSpPr>
        <p:spPr>
          <a:xfrm>
            <a:off x="5173439" y="265963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C4B26C13-F9B9-43AD-8733-62E481531326}"/>
              </a:ext>
            </a:extLst>
          </p:cNvPr>
          <p:cNvCxnSpPr>
            <a:cxnSpLocks/>
          </p:cNvCxnSpPr>
          <p:nvPr/>
        </p:nvCxnSpPr>
        <p:spPr>
          <a:xfrm flipV="1">
            <a:off x="5688198" y="2167405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타원 239">
            <a:extLst>
              <a:ext uri="{FF2B5EF4-FFF2-40B4-BE49-F238E27FC236}">
                <a16:creationId xmlns:a16="http://schemas.microsoft.com/office/drawing/2014/main" id="{AFFC77B7-DA70-42EF-A3E1-D9B698C229B8}"/>
              </a:ext>
            </a:extLst>
          </p:cNvPr>
          <p:cNvSpPr/>
          <p:nvPr/>
        </p:nvSpPr>
        <p:spPr>
          <a:xfrm>
            <a:off x="5703791" y="2653446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AC7D3949-8EC1-4AD7-BEFB-FE3279E3D77D}"/>
              </a:ext>
            </a:extLst>
          </p:cNvPr>
          <p:cNvSpPr/>
          <p:nvPr/>
        </p:nvSpPr>
        <p:spPr>
          <a:xfrm>
            <a:off x="5714123" y="2663830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8E1D051-52CA-4D71-86A1-8FC86F88C17D}"/>
              </a:ext>
            </a:extLst>
          </p:cNvPr>
          <p:cNvCxnSpPr>
            <a:cxnSpLocks/>
          </p:cNvCxnSpPr>
          <p:nvPr/>
        </p:nvCxnSpPr>
        <p:spPr>
          <a:xfrm>
            <a:off x="5688198" y="2979602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FB18AC88-3780-4D0F-AA36-079BD23EB2F7}"/>
              </a:ext>
            </a:extLst>
          </p:cNvPr>
          <p:cNvSpPr/>
          <p:nvPr/>
        </p:nvSpPr>
        <p:spPr>
          <a:xfrm>
            <a:off x="5173439" y="3444916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사각형: 둥근 모서리 243">
            <a:extLst>
              <a:ext uri="{FF2B5EF4-FFF2-40B4-BE49-F238E27FC236}">
                <a16:creationId xmlns:a16="http://schemas.microsoft.com/office/drawing/2014/main" id="{149D02BC-72C6-475A-B783-855A85EC3BEF}"/>
              </a:ext>
            </a:extLst>
          </p:cNvPr>
          <p:cNvSpPr/>
          <p:nvPr/>
        </p:nvSpPr>
        <p:spPr>
          <a:xfrm>
            <a:off x="5173438" y="4264163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24635C4C-C984-4F01-9848-58C890D6FBE8}"/>
              </a:ext>
            </a:extLst>
          </p:cNvPr>
          <p:cNvCxnSpPr>
            <a:cxnSpLocks/>
          </p:cNvCxnSpPr>
          <p:nvPr/>
        </p:nvCxnSpPr>
        <p:spPr>
          <a:xfrm flipV="1">
            <a:off x="5688197" y="3771929"/>
            <a:ext cx="0" cy="492233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>
            <a:extLst>
              <a:ext uri="{FF2B5EF4-FFF2-40B4-BE49-F238E27FC236}">
                <a16:creationId xmlns:a16="http://schemas.microsoft.com/office/drawing/2014/main" id="{B758C877-BAC7-4BDB-AFD8-A45C5CFB6672}"/>
              </a:ext>
            </a:extLst>
          </p:cNvPr>
          <p:cNvSpPr/>
          <p:nvPr/>
        </p:nvSpPr>
        <p:spPr>
          <a:xfrm>
            <a:off x="5703790" y="4257970"/>
            <a:ext cx="153904" cy="892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875710E-B67E-45F5-AB11-EDE95419849C}"/>
              </a:ext>
            </a:extLst>
          </p:cNvPr>
          <p:cNvSpPr/>
          <p:nvPr/>
        </p:nvSpPr>
        <p:spPr>
          <a:xfrm>
            <a:off x="5714122" y="4268354"/>
            <a:ext cx="123638" cy="859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5EB8B45-81DA-4111-8C21-BBF34A3EA6A7}"/>
              </a:ext>
            </a:extLst>
          </p:cNvPr>
          <p:cNvCxnSpPr>
            <a:cxnSpLocks/>
          </p:cNvCxnSpPr>
          <p:nvPr/>
        </p:nvCxnSpPr>
        <p:spPr>
          <a:xfrm>
            <a:off x="5688197" y="4584127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C8AD5CA8-8E59-4FC9-A36D-C0130F350FE9}"/>
              </a:ext>
            </a:extLst>
          </p:cNvPr>
          <p:cNvSpPr/>
          <p:nvPr/>
        </p:nvSpPr>
        <p:spPr>
          <a:xfrm>
            <a:off x="5173438" y="504944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E3885A85-0AD9-4273-A20D-48CCA3CB8354}"/>
              </a:ext>
            </a:extLst>
          </p:cNvPr>
          <p:cNvCxnSpPr>
            <a:cxnSpLocks/>
          </p:cNvCxnSpPr>
          <p:nvPr/>
        </p:nvCxnSpPr>
        <p:spPr>
          <a:xfrm>
            <a:off x="5688197" y="5369405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/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0AA3797-61E9-4408-8E79-3B135D5C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62" y="5902874"/>
                <a:ext cx="686983" cy="307777"/>
              </a:xfrm>
              <a:prstGeom prst="rect">
                <a:avLst/>
              </a:prstGeom>
              <a:blipFill>
                <a:blip r:embed="rId10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/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9F4F5E3-DACC-433D-857E-ED733BF8C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852251"/>
                <a:ext cx="608565" cy="307777"/>
              </a:xfrm>
              <a:prstGeom prst="rect">
                <a:avLst/>
              </a:prstGeom>
              <a:blipFill>
                <a:blip r:embed="rId11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타원 252">
            <a:extLst>
              <a:ext uri="{FF2B5EF4-FFF2-40B4-BE49-F238E27FC236}">
                <a16:creationId xmlns:a16="http://schemas.microsoft.com/office/drawing/2014/main" id="{8D9A0D4D-805F-44BD-ACF5-3DC0D0E4C3E3}"/>
              </a:ext>
            </a:extLst>
          </p:cNvPr>
          <p:cNvSpPr/>
          <p:nvPr/>
        </p:nvSpPr>
        <p:spPr>
          <a:xfrm>
            <a:off x="5574869" y="4004223"/>
            <a:ext cx="113326" cy="114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/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F56F2-DF3E-4EFA-B252-7A910E488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3" y="1905460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/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1E82B39-4597-4FD7-B8D5-6C37ED7D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61" y="1905460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/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E4E53DD-469E-4F95-84F8-6432606E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2654824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/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6AFFA883-0931-4369-BDF8-8F9DF493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2654824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/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753B4E9-977C-4416-99A6-3FBE8E87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27" y="3421706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l="-2083" r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/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0A6BFAF-57DF-4B9C-85EC-AA631F2A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16" y="3421706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/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4D54661-4990-4A5D-A88D-804803BCA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049" y="425323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/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F7D670EB-64CD-4496-A288-75205B0CF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038" y="425323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/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620EE99-974A-4CB7-92E4-BAF4AE402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026548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/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E84B7CA-1FD4-493D-99DE-6510F904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026548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/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09CA68A-1921-4AC9-A58C-AC2A0852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35" y="5902874"/>
                <a:ext cx="298159" cy="307777"/>
              </a:xfrm>
              <a:prstGeom prst="rect">
                <a:avLst/>
              </a:prstGeom>
              <a:blipFill>
                <a:blip r:embed="rId2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/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78963AF-4A0D-4959-A740-B7B25958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23" y="5902874"/>
                <a:ext cx="298159" cy="307777"/>
              </a:xfrm>
              <a:prstGeom prst="rect">
                <a:avLst/>
              </a:prstGeom>
              <a:blipFill>
                <a:blip r:embed="rId2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173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14830" y="983556"/>
            <a:ext cx="578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"?"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: 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어느 정도의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장기 기억이 필요한 문제의 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B78206-608A-4789-A64C-CEACA882EF3C}"/>
              </a:ext>
            </a:extLst>
          </p:cNvPr>
          <p:cNvSpPr txBox="1"/>
          <p:nvPr/>
        </p:nvSpPr>
        <p:spPr>
          <a:xfrm>
            <a:off x="514830" y="2094823"/>
            <a:ext cx="86810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모델은 주어진 단어들을 기초로 다음에 출현할 단어를 예측하는 일을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이번 절에서는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단점을 확인하는 차원에서 다음의 문제를 다시 생각해보았다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?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들어갈 단어는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이 문제에 올바르게 답하라면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맥락에서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방에서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TV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보고 있음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 방에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Mary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들어옴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정보를 기억해야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정보를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은닉 상태에 인코딩해 보관해야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33932A-F1E0-44B4-8B85-91FBA8F0DC86}"/>
              </a:ext>
            </a:extLst>
          </p:cNvPr>
          <p:cNvSpPr txBox="1"/>
          <p:nvPr/>
        </p:nvSpPr>
        <p:spPr>
          <a:xfrm>
            <a:off x="429764" y="1272940"/>
            <a:ext cx="8092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 was watching TV in his room. Mary came into the room. Mary said hi to  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57317-DA01-4176-9B0E-DDFFFCA26627}"/>
              </a:ext>
            </a:extLst>
          </p:cNvPr>
          <p:cNvSpPr/>
          <p:nvPr/>
        </p:nvSpPr>
        <p:spPr>
          <a:xfrm>
            <a:off x="8331600" y="1247788"/>
            <a:ext cx="551726" cy="27393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47675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"Tom"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임을 학습할 때의 기울기 흐름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968105-D8D1-44AC-90EE-358FE5FCBCC3}"/>
              </a:ext>
            </a:extLst>
          </p:cNvPr>
          <p:cNvSpPr/>
          <p:nvPr/>
        </p:nvSpPr>
        <p:spPr>
          <a:xfrm>
            <a:off x="164971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0A02B2-554D-48D5-AD44-A6554A8441F9}"/>
              </a:ext>
            </a:extLst>
          </p:cNvPr>
          <p:cNvCxnSpPr>
            <a:cxnSpLocks/>
            <a:stCxn id="9" idx="0"/>
            <a:endCxn id="42" idx="1"/>
          </p:cNvCxnSpPr>
          <p:nvPr/>
        </p:nvCxnSpPr>
        <p:spPr>
          <a:xfrm flipV="1">
            <a:off x="2164475" y="1667649"/>
            <a:ext cx="1995203" cy="1156574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FFD8B1-1C0D-4D3F-9D17-937DDB70865F}"/>
              </a:ext>
            </a:extLst>
          </p:cNvPr>
          <p:cNvCxnSpPr>
            <a:cxnSpLocks/>
          </p:cNvCxnSpPr>
          <p:nvPr/>
        </p:nvCxnSpPr>
        <p:spPr>
          <a:xfrm>
            <a:off x="216447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BA39A3-83B2-4D90-9049-7ABEA7D4B025}"/>
              </a:ext>
            </a:extLst>
          </p:cNvPr>
          <p:cNvSpPr/>
          <p:nvPr/>
        </p:nvSpPr>
        <p:spPr>
          <a:xfrm>
            <a:off x="164971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6C9882-BA31-4E2A-B2BC-94876D0CF876}"/>
              </a:ext>
            </a:extLst>
          </p:cNvPr>
          <p:cNvSpPr/>
          <p:nvPr/>
        </p:nvSpPr>
        <p:spPr>
          <a:xfrm>
            <a:off x="1649715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0AC7DA-5D1E-4ACF-859E-BCAC7680EA32}"/>
              </a:ext>
            </a:extLst>
          </p:cNvPr>
          <p:cNvCxnSpPr>
            <a:cxnSpLocks/>
          </p:cNvCxnSpPr>
          <p:nvPr/>
        </p:nvCxnSpPr>
        <p:spPr>
          <a:xfrm flipV="1">
            <a:off x="216447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0B87172-177A-4D0A-9A58-46EBE6ED4842}"/>
              </a:ext>
            </a:extLst>
          </p:cNvPr>
          <p:cNvCxnSpPr>
            <a:cxnSpLocks/>
          </p:cNvCxnSpPr>
          <p:nvPr/>
        </p:nvCxnSpPr>
        <p:spPr>
          <a:xfrm>
            <a:off x="216447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15606C-17D4-4821-A0BD-EC099F7754F1}"/>
              </a:ext>
            </a:extLst>
          </p:cNvPr>
          <p:cNvSpPr/>
          <p:nvPr/>
        </p:nvSpPr>
        <p:spPr>
          <a:xfrm>
            <a:off x="164971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AF6DE7-069F-4E47-A0B0-3D84BAED7E1D}"/>
              </a:ext>
            </a:extLst>
          </p:cNvPr>
          <p:cNvCxnSpPr>
            <a:cxnSpLocks/>
          </p:cNvCxnSpPr>
          <p:nvPr/>
        </p:nvCxnSpPr>
        <p:spPr>
          <a:xfrm>
            <a:off x="216447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/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𝐓𝐨𝐦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F030C3-7CFF-48D2-AE2A-3693A98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87" y="6176808"/>
                <a:ext cx="623569" cy="307777"/>
              </a:xfrm>
              <a:prstGeom prst="rect">
                <a:avLst/>
              </a:prstGeom>
              <a:blipFill>
                <a:blip r:embed="rId3"/>
                <a:stretch>
                  <a:fillRect l="-8824" r="-7843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1360F5F2-F5D0-445B-A31B-E33591813039}"/>
              </a:ext>
            </a:extLst>
          </p:cNvPr>
          <p:cNvSpPr/>
          <p:nvPr/>
        </p:nvSpPr>
        <p:spPr>
          <a:xfrm>
            <a:off x="205114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B17A56-59AB-4F45-99D8-08C6A0AB2010}"/>
              </a:ext>
            </a:extLst>
          </p:cNvPr>
          <p:cNvCxnSpPr>
            <a:cxnSpLocks/>
            <a:stCxn id="24" idx="6"/>
            <a:endCxn id="32" idx="1"/>
          </p:cNvCxnSpPr>
          <p:nvPr/>
        </p:nvCxnSpPr>
        <p:spPr>
          <a:xfrm>
            <a:off x="2164472" y="4335453"/>
            <a:ext cx="1266662" cy="349166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7FDB5-83C3-4BC2-AD95-6E568ADE1A06}"/>
              </a:ext>
            </a:extLst>
          </p:cNvPr>
          <p:cNvSpPr/>
          <p:nvPr/>
        </p:nvSpPr>
        <p:spPr>
          <a:xfrm>
            <a:off x="3405896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6B689F-78F6-44DB-BA32-45C1F0461EF3}"/>
              </a:ext>
            </a:extLst>
          </p:cNvPr>
          <p:cNvCxnSpPr>
            <a:cxnSpLocks/>
            <a:stCxn id="26" idx="0"/>
            <a:endCxn id="42" idx="2"/>
          </p:cNvCxnSpPr>
          <p:nvPr/>
        </p:nvCxnSpPr>
        <p:spPr>
          <a:xfrm flipV="1">
            <a:off x="3920655" y="1821537"/>
            <a:ext cx="553212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993CCF-9A59-4C5B-AAF1-29770BAECEB0}"/>
              </a:ext>
            </a:extLst>
          </p:cNvPr>
          <p:cNvCxnSpPr>
            <a:cxnSpLocks/>
          </p:cNvCxnSpPr>
          <p:nvPr/>
        </p:nvCxnSpPr>
        <p:spPr>
          <a:xfrm>
            <a:off x="3920654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1165C3E-4761-47B3-AF75-C9807B3ED9AF}"/>
              </a:ext>
            </a:extLst>
          </p:cNvPr>
          <p:cNvSpPr/>
          <p:nvPr/>
        </p:nvSpPr>
        <p:spPr>
          <a:xfrm>
            <a:off x="3405896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2918FE-4CEB-4427-BFC6-A91C39277249}"/>
              </a:ext>
            </a:extLst>
          </p:cNvPr>
          <p:cNvSpPr/>
          <p:nvPr/>
        </p:nvSpPr>
        <p:spPr>
          <a:xfrm>
            <a:off x="3431134" y="4524637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67AF7-A32F-4199-8B3A-99BB72F6CCB8}"/>
              </a:ext>
            </a:extLst>
          </p:cNvPr>
          <p:cNvCxnSpPr>
            <a:cxnSpLocks/>
          </p:cNvCxnSpPr>
          <p:nvPr/>
        </p:nvCxnSpPr>
        <p:spPr>
          <a:xfrm flipV="1">
            <a:off x="3920653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6B7242D-99F0-42BE-8114-391231E3AFA7}"/>
              </a:ext>
            </a:extLst>
          </p:cNvPr>
          <p:cNvCxnSpPr>
            <a:cxnSpLocks/>
          </p:cNvCxnSpPr>
          <p:nvPr/>
        </p:nvCxnSpPr>
        <p:spPr>
          <a:xfrm>
            <a:off x="3920653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CCE18C4-50FC-48F2-B4A1-40A3BF0C9E80}"/>
              </a:ext>
            </a:extLst>
          </p:cNvPr>
          <p:cNvSpPr/>
          <p:nvPr/>
        </p:nvSpPr>
        <p:spPr>
          <a:xfrm>
            <a:off x="3405895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D4A0F4F-275C-4DE4-87FE-A6DB238E7EF2}"/>
              </a:ext>
            </a:extLst>
          </p:cNvPr>
          <p:cNvCxnSpPr>
            <a:cxnSpLocks/>
          </p:cNvCxnSpPr>
          <p:nvPr/>
        </p:nvCxnSpPr>
        <p:spPr>
          <a:xfrm>
            <a:off x="3920653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/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FE3ADC-79BC-4EAB-9EDA-B20650D7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20" y="6176807"/>
                <a:ext cx="567463" cy="307777"/>
              </a:xfrm>
              <a:prstGeom prst="rect">
                <a:avLst/>
              </a:prstGeom>
              <a:blipFill>
                <a:blip r:embed="rId4"/>
                <a:stretch>
                  <a:fillRect l="-3226" r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/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𝑳𝒐𝒔𝒔</m:t>
                      </m:r>
                    </m:oMath>
                  </m:oMathPara>
                </a14:m>
                <a:endParaRPr lang="ko-KR" altLang="en-US" sz="2000" b="1" i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99318B-A038-4E8D-85F3-FF3C9E3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78" y="1513760"/>
                <a:ext cx="628377" cy="307777"/>
              </a:xfrm>
              <a:prstGeom prst="rect">
                <a:avLst/>
              </a:prstGeom>
              <a:blipFill>
                <a:blip r:embed="rId5"/>
                <a:stretch>
                  <a:fillRect l="-6796" r="-8738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0E5147B7-C932-47D4-B939-77067AC07285}"/>
              </a:ext>
            </a:extLst>
          </p:cNvPr>
          <p:cNvSpPr/>
          <p:nvPr/>
        </p:nvSpPr>
        <p:spPr>
          <a:xfrm>
            <a:off x="3807326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D55B59-EED9-4F4A-96F6-8DDAA4248F0C}"/>
              </a:ext>
            </a:extLst>
          </p:cNvPr>
          <p:cNvCxnSpPr>
            <a:cxnSpLocks/>
            <a:stCxn id="43" idx="6"/>
            <a:endCxn id="51" idx="1"/>
          </p:cNvCxnSpPr>
          <p:nvPr/>
        </p:nvCxnSpPr>
        <p:spPr>
          <a:xfrm>
            <a:off x="3920652" y="4335453"/>
            <a:ext cx="1250885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88A3909-1202-4973-8DDA-9C51877909A0}"/>
              </a:ext>
            </a:extLst>
          </p:cNvPr>
          <p:cNvSpPr/>
          <p:nvPr/>
        </p:nvSpPr>
        <p:spPr>
          <a:xfrm>
            <a:off x="5171538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6DCB7A-6B5C-4D41-AA34-B0A806CC9571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H="1" flipV="1">
            <a:off x="4473867" y="1821537"/>
            <a:ext cx="1212430" cy="1002686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93A3BB-E5BA-4D26-AEEB-82E8990B6026}"/>
              </a:ext>
            </a:extLst>
          </p:cNvPr>
          <p:cNvCxnSpPr>
            <a:cxnSpLocks/>
          </p:cNvCxnSpPr>
          <p:nvPr/>
        </p:nvCxnSpPr>
        <p:spPr>
          <a:xfrm>
            <a:off x="5686297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2915EF0-09BF-4989-B264-D8A2AC80B03C}"/>
              </a:ext>
            </a:extLst>
          </p:cNvPr>
          <p:cNvSpPr/>
          <p:nvPr/>
        </p:nvSpPr>
        <p:spPr>
          <a:xfrm>
            <a:off x="5171538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C426EF-C52D-4E2C-B5C1-C242ADDB4F0A}"/>
              </a:ext>
            </a:extLst>
          </p:cNvPr>
          <p:cNvSpPr/>
          <p:nvPr/>
        </p:nvSpPr>
        <p:spPr>
          <a:xfrm>
            <a:off x="5171538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CB9F31-633B-4C68-A235-29058A4483AB}"/>
              </a:ext>
            </a:extLst>
          </p:cNvPr>
          <p:cNvCxnSpPr>
            <a:cxnSpLocks/>
          </p:cNvCxnSpPr>
          <p:nvPr/>
        </p:nvCxnSpPr>
        <p:spPr>
          <a:xfrm flipV="1">
            <a:off x="5686296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1E754-5791-4B00-95F2-3B3A7A467463}"/>
              </a:ext>
            </a:extLst>
          </p:cNvPr>
          <p:cNvCxnSpPr>
            <a:cxnSpLocks/>
          </p:cNvCxnSpPr>
          <p:nvPr/>
        </p:nvCxnSpPr>
        <p:spPr>
          <a:xfrm>
            <a:off x="5686296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E4402B-D6FD-4C3E-BD7B-DCFDCDD429B1}"/>
              </a:ext>
            </a:extLst>
          </p:cNvPr>
          <p:cNvSpPr/>
          <p:nvPr/>
        </p:nvSpPr>
        <p:spPr>
          <a:xfrm>
            <a:off x="5171538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2349E4-5F19-4225-AFF3-900F14B643A2}"/>
              </a:ext>
            </a:extLst>
          </p:cNvPr>
          <p:cNvCxnSpPr>
            <a:cxnSpLocks/>
          </p:cNvCxnSpPr>
          <p:nvPr/>
        </p:nvCxnSpPr>
        <p:spPr>
          <a:xfrm>
            <a:off x="5686296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/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𝐰𝐚𝐭𝐜𝐡𝐢𝐧𝐠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678049F-EF15-462B-8D8A-D5954A46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176809"/>
                <a:ext cx="1186222" cy="307777"/>
              </a:xfrm>
              <a:prstGeom prst="rect">
                <a:avLst/>
              </a:prstGeom>
              <a:blipFill>
                <a:blip r:embed="rId6"/>
                <a:stretch>
                  <a:fillRect l="-6701" t="-3922" r="-7216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9F32C1AA-ACC6-4637-BD31-7012F9A2E0DA}"/>
              </a:ext>
            </a:extLst>
          </p:cNvPr>
          <p:cNvSpPr/>
          <p:nvPr/>
        </p:nvSpPr>
        <p:spPr>
          <a:xfrm>
            <a:off x="5572969" y="427815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A66E4B-31B0-4B14-8E5D-58D09BAE25FD}"/>
              </a:ext>
            </a:extLst>
          </p:cNvPr>
          <p:cNvCxnSpPr>
            <a:cxnSpLocks/>
            <a:stCxn id="60" idx="6"/>
            <a:endCxn id="68" idx="1"/>
          </p:cNvCxnSpPr>
          <p:nvPr/>
        </p:nvCxnSpPr>
        <p:spPr>
          <a:xfrm>
            <a:off x="5686295" y="4335453"/>
            <a:ext cx="1501139" cy="362627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9C7B0A3-9D4F-448A-881E-D04A03158C0E}"/>
              </a:ext>
            </a:extLst>
          </p:cNvPr>
          <p:cNvSpPr/>
          <p:nvPr/>
        </p:nvSpPr>
        <p:spPr>
          <a:xfrm>
            <a:off x="7187434" y="2824223"/>
            <a:ext cx="1029517" cy="42931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30A798-00ED-4270-9808-82AF3CD1EDDA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4788055" y="1667649"/>
            <a:ext cx="2800812" cy="116362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93F164-8F69-40C1-9D5C-37CA17E27CC3}"/>
              </a:ext>
            </a:extLst>
          </p:cNvPr>
          <p:cNvCxnSpPr>
            <a:cxnSpLocks/>
          </p:cNvCxnSpPr>
          <p:nvPr/>
        </p:nvCxnSpPr>
        <p:spPr>
          <a:xfrm>
            <a:off x="7702193" y="3253537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9B60976-4381-4143-8322-E810600F6A5A}"/>
              </a:ext>
            </a:extLst>
          </p:cNvPr>
          <p:cNvSpPr/>
          <p:nvPr/>
        </p:nvSpPr>
        <p:spPr>
          <a:xfrm>
            <a:off x="7187434" y="3718851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04944B0-E39B-4859-83A6-1BDECF2160E5}"/>
              </a:ext>
            </a:extLst>
          </p:cNvPr>
          <p:cNvSpPr/>
          <p:nvPr/>
        </p:nvSpPr>
        <p:spPr>
          <a:xfrm>
            <a:off x="7187433" y="4538098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262D5A-A73C-496C-AAA1-0E4B22FF253D}"/>
              </a:ext>
            </a:extLst>
          </p:cNvPr>
          <p:cNvCxnSpPr>
            <a:cxnSpLocks/>
          </p:cNvCxnSpPr>
          <p:nvPr/>
        </p:nvCxnSpPr>
        <p:spPr>
          <a:xfrm flipV="1">
            <a:off x="7702192" y="4045864"/>
            <a:ext cx="0" cy="49223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5407D0-7459-4173-A68B-56E0DF428209}"/>
              </a:ext>
            </a:extLst>
          </p:cNvPr>
          <p:cNvCxnSpPr>
            <a:cxnSpLocks/>
          </p:cNvCxnSpPr>
          <p:nvPr/>
        </p:nvCxnSpPr>
        <p:spPr>
          <a:xfrm>
            <a:off x="7702192" y="4858062"/>
            <a:ext cx="0" cy="465315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95CA557-85EB-4C96-A862-05794B81A7CC}"/>
              </a:ext>
            </a:extLst>
          </p:cNvPr>
          <p:cNvSpPr/>
          <p:nvPr/>
        </p:nvSpPr>
        <p:spPr>
          <a:xfrm>
            <a:off x="7187433" y="5323375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BAD616-B939-46CF-A3B6-A58B487E9357}"/>
              </a:ext>
            </a:extLst>
          </p:cNvPr>
          <p:cNvCxnSpPr>
            <a:cxnSpLocks/>
          </p:cNvCxnSpPr>
          <p:nvPr/>
        </p:nvCxnSpPr>
        <p:spPr>
          <a:xfrm>
            <a:off x="7702192" y="5643340"/>
            <a:ext cx="0" cy="465315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/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𝐭𝐨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930CEE-8B4C-4864-90BE-C5F1CA3F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7" y="6176809"/>
                <a:ext cx="333425" cy="307777"/>
              </a:xfrm>
              <a:prstGeom prst="rect">
                <a:avLst/>
              </a:prstGeom>
              <a:blipFill>
                <a:blip r:embed="rId7"/>
                <a:stretch>
                  <a:fillRect l="-12963" r="-1296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타원 76">
            <a:extLst>
              <a:ext uri="{FF2B5EF4-FFF2-40B4-BE49-F238E27FC236}">
                <a16:creationId xmlns:a16="http://schemas.microsoft.com/office/drawing/2014/main" id="{199DE0D8-ACFC-4166-900F-4D9E41A258F1}"/>
              </a:ext>
            </a:extLst>
          </p:cNvPr>
          <p:cNvSpPr/>
          <p:nvPr/>
        </p:nvSpPr>
        <p:spPr>
          <a:xfrm>
            <a:off x="5717465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/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8F251A-0D5D-4402-B9AF-84DB5DE64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44" y="2928759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/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DB119CF-6008-43C5-8D2C-430D0922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033" y="2928759"/>
                <a:ext cx="298159" cy="307777"/>
              </a:xfrm>
              <a:prstGeom prst="rect">
                <a:avLst/>
              </a:prstGeom>
              <a:blipFill>
                <a:blip r:embed="rId9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/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5F0856F-35EE-4DA6-9CD4-8A00F0B4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22" y="3695641"/>
                <a:ext cx="298159" cy="307777"/>
              </a:xfrm>
              <a:prstGeom prst="rect">
                <a:avLst/>
              </a:prstGeom>
              <a:blipFill>
                <a:blip r:embed="rId10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/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FCEA60-7E17-45E9-9DBD-F44101DD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11" y="3695641"/>
                <a:ext cx="298159" cy="307777"/>
              </a:xfrm>
              <a:prstGeom prst="rect">
                <a:avLst/>
              </a:prstGeom>
              <a:blipFill>
                <a:blip r:embed="rId11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/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3E0F44-A8AE-4A09-BE91-7418E917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89" y="4547755"/>
                <a:ext cx="298159" cy="307777"/>
              </a:xfrm>
              <a:prstGeom prst="rect">
                <a:avLst/>
              </a:prstGeom>
              <a:blipFill>
                <a:blip r:embed="rId12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/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9D5EF8E-8F99-4A75-A68A-DFD39420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78" y="4547755"/>
                <a:ext cx="298159" cy="307777"/>
              </a:xfrm>
              <a:prstGeom prst="rect">
                <a:avLst/>
              </a:prstGeom>
              <a:blipFill>
                <a:blip r:embed="rId13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/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596599F-3681-4148-82CA-1D5E2767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5300483"/>
                <a:ext cx="298159" cy="307777"/>
              </a:xfrm>
              <a:prstGeom prst="rect">
                <a:avLst/>
              </a:prstGeom>
              <a:blipFill>
                <a:blip r:embed="rId14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/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1A9A41-392C-4FAC-B2BE-40A6845B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5300483"/>
                <a:ext cx="298159" cy="307777"/>
              </a:xfrm>
              <a:prstGeom prst="rect">
                <a:avLst/>
              </a:prstGeom>
              <a:blipFill>
                <a:blip r:embed="rId1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/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3EFB363-B6DC-4108-A39E-A28B96372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0" y="6176809"/>
                <a:ext cx="298159" cy="307777"/>
              </a:xfrm>
              <a:prstGeom prst="rect">
                <a:avLst/>
              </a:prstGeom>
              <a:blipFill>
                <a:blip r:embed="rId16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/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DA290DC-AF6B-4E06-9202-EF477C68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8" y="6176809"/>
                <a:ext cx="298159" cy="307777"/>
              </a:xfrm>
              <a:prstGeom prst="rect">
                <a:avLst/>
              </a:prstGeom>
              <a:blipFill>
                <a:blip r:embed="rId17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타원 104">
            <a:extLst>
              <a:ext uri="{FF2B5EF4-FFF2-40B4-BE49-F238E27FC236}">
                <a16:creationId xmlns:a16="http://schemas.microsoft.com/office/drawing/2014/main" id="{E3B1F922-C4D8-498B-9A53-B1A5FEE7E379}"/>
              </a:ext>
            </a:extLst>
          </p:cNvPr>
          <p:cNvSpPr/>
          <p:nvPr/>
        </p:nvSpPr>
        <p:spPr>
          <a:xfrm>
            <a:off x="3945893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EF5B55D-9F78-402A-9261-7E52E976C747}"/>
              </a:ext>
            </a:extLst>
          </p:cNvPr>
          <p:cNvSpPr/>
          <p:nvPr/>
        </p:nvSpPr>
        <p:spPr>
          <a:xfrm>
            <a:off x="2182037" y="454107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DBC6F-36D3-4D60-9F2B-A57A0FFA4B54}"/>
              </a:ext>
            </a:extLst>
          </p:cNvPr>
          <p:cNvSpPr/>
          <p:nvPr/>
        </p:nvSpPr>
        <p:spPr>
          <a:xfrm>
            <a:off x="3405452" y="4704112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63C0E1-E848-4EA0-9A18-D6F9B7933D0C}"/>
              </a:ext>
            </a:extLst>
          </p:cNvPr>
          <p:cNvSpPr/>
          <p:nvPr/>
        </p:nvSpPr>
        <p:spPr>
          <a:xfrm>
            <a:off x="5171396" y="471065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EDA8C4-CB47-4620-A965-EAACCF1E9F7F}"/>
              </a:ext>
            </a:extLst>
          </p:cNvPr>
          <p:cNvSpPr/>
          <p:nvPr/>
        </p:nvSpPr>
        <p:spPr>
          <a:xfrm>
            <a:off x="7187432" y="471814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CAF5290C-7355-48FE-B488-0D5F099C3C7E}"/>
              </a:ext>
            </a:extLst>
          </p:cNvPr>
          <p:cNvCxnSpPr>
            <a:cxnSpLocks/>
            <a:stCxn id="109" idx="2"/>
            <a:endCxn id="77" idx="0"/>
          </p:cNvCxnSpPr>
          <p:nvPr/>
        </p:nvCxnSpPr>
        <p:spPr>
          <a:xfrm rot="10800000">
            <a:off x="5774128" y="4541076"/>
            <a:ext cx="1413304" cy="234365"/>
          </a:xfrm>
          <a:prstGeom prst="bentConnector4">
            <a:avLst>
              <a:gd name="adj1" fmla="val 58096"/>
              <a:gd name="adj2" fmla="val 1530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9E3B781A-1806-4FC8-8BF5-74EC2F8BD36F}"/>
              </a:ext>
            </a:extLst>
          </p:cNvPr>
          <p:cNvCxnSpPr>
            <a:cxnSpLocks/>
            <a:stCxn id="108" idx="2"/>
            <a:endCxn id="105" idx="0"/>
          </p:cNvCxnSpPr>
          <p:nvPr/>
        </p:nvCxnSpPr>
        <p:spPr>
          <a:xfrm rot="10800000">
            <a:off x="4002556" y="4541075"/>
            <a:ext cx="1168840" cy="226874"/>
          </a:xfrm>
          <a:prstGeom prst="bentConnector4">
            <a:avLst>
              <a:gd name="adj1" fmla="val 58139"/>
              <a:gd name="adj2" fmla="val 15314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83B74C7-2055-4C4A-A316-9D24DDB51E0E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rot="10800000">
            <a:off x="2238700" y="4541075"/>
            <a:ext cx="1166752" cy="220332"/>
          </a:xfrm>
          <a:prstGeom prst="bentConnector4">
            <a:avLst>
              <a:gd name="adj1" fmla="val 57492"/>
              <a:gd name="adj2" fmla="val 15647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ECFBBBB-B65B-4BF4-A0DA-E538C872E420}"/>
              </a:ext>
            </a:extLst>
          </p:cNvPr>
          <p:cNvCxnSpPr>
            <a:cxnSpLocks/>
          </p:cNvCxnSpPr>
          <p:nvPr/>
        </p:nvCxnSpPr>
        <p:spPr>
          <a:xfrm>
            <a:off x="7804436" y="3253536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3F9B904-96CC-49AA-A57C-A334EEC3ED91}"/>
              </a:ext>
            </a:extLst>
          </p:cNvPr>
          <p:cNvCxnSpPr>
            <a:cxnSpLocks/>
          </p:cNvCxnSpPr>
          <p:nvPr/>
        </p:nvCxnSpPr>
        <p:spPr>
          <a:xfrm>
            <a:off x="7804436" y="4059322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43A14BF-07C7-4A09-B934-C0F68AAA74D2}"/>
              </a:ext>
            </a:extLst>
          </p:cNvPr>
          <p:cNvCxnSpPr>
            <a:cxnSpLocks/>
          </p:cNvCxnSpPr>
          <p:nvPr/>
        </p:nvCxnSpPr>
        <p:spPr>
          <a:xfrm>
            <a:off x="7804436" y="4873195"/>
            <a:ext cx="0" cy="465315"/>
          </a:xfrm>
          <a:prstGeom prst="straightConnector1">
            <a:avLst/>
          </a:prstGeom>
          <a:ln w="127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C873460-9E74-4390-9662-0DA2D18BCBF2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834645" y="1630011"/>
            <a:ext cx="2867548" cy="1194212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A1CE00A9-80E2-4FEF-8834-6B265110BE1E}"/>
              </a:ext>
            </a:extLst>
          </p:cNvPr>
          <p:cNvSpPr/>
          <p:nvPr/>
        </p:nvSpPr>
        <p:spPr>
          <a:xfrm>
            <a:off x="2885790" y="3486193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1E1EDB4B-6FAB-41F5-97B3-D64818217DEB}"/>
              </a:ext>
            </a:extLst>
          </p:cNvPr>
          <p:cNvCxnSpPr>
            <a:cxnSpLocks/>
            <a:stCxn id="137" idx="2"/>
            <a:endCxn id="141" idx="4"/>
          </p:cNvCxnSpPr>
          <p:nvPr/>
        </p:nvCxnSpPr>
        <p:spPr>
          <a:xfrm rot="10800000">
            <a:off x="2257406" y="3250810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C438F7E1-D8A8-4602-9D8A-6D31674ED6BC}"/>
              </a:ext>
            </a:extLst>
          </p:cNvPr>
          <p:cNvSpPr/>
          <p:nvPr/>
        </p:nvSpPr>
        <p:spPr>
          <a:xfrm>
            <a:off x="2200743" y="3136220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FADD87B-C84D-48C1-9B29-E54727B2CC9B}"/>
              </a:ext>
            </a:extLst>
          </p:cNvPr>
          <p:cNvSpPr/>
          <p:nvPr/>
        </p:nvSpPr>
        <p:spPr>
          <a:xfrm>
            <a:off x="4650167" y="3491324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C9025DC4-7B45-440C-9ADB-D4CFBD6C76DA}"/>
              </a:ext>
            </a:extLst>
          </p:cNvPr>
          <p:cNvCxnSpPr>
            <a:cxnSpLocks/>
            <a:stCxn id="143" idx="2"/>
            <a:endCxn id="145" idx="4"/>
          </p:cNvCxnSpPr>
          <p:nvPr/>
        </p:nvCxnSpPr>
        <p:spPr>
          <a:xfrm rot="10800000">
            <a:off x="4021783" y="3255941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C2F6E310-D9F0-4426-A6D0-F63B4B809C0B}"/>
              </a:ext>
            </a:extLst>
          </p:cNvPr>
          <p:cNvSpPr/>
          <p:nvPr/>
        </p:nvSpPr>
        <p:spPr>
          <a:xfrm>
            <a:off x="3965120" y="3141351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E0C4CF6-76DC-4D93-9E0C-E7BF424F228E}"/>
              </a:ext>
            </a:extLst>
          </p:cNvPr>
          <p:cNvSpPr/>
          <p:nvPr/>
        </p:nvSpPr>
        <p:spPr>
          <a:xfrm>
            <a:off x="6404804" y="3485829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1FA07DC0-7DE7-4273-9F70-5A271E223727}"/>
              </a:ext>
            </a:extLst>
          </p:cNvPr>
          <p:cNvCxnSpPr>
            <a:cxnSpLocks/>
            <a:stCxn id="146" idx="2"/>
            <a:endCxn id="148" idx="4"/>
          </p:cNvCxnSpPr>
          <p:nvPr/>
        </p:nvCxnSpPr>
        <p:spPr>
          <a:xfrm rot="10800000">
            <a:off x="5776420" y="3250446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58D4D01D-87B0-4783-B3EC-5678C8ECE9A3}"/>
              </a:ext>
            </a:extLst>
          </p:cNvPr>
          <p:cNvSpPr/>
          <p:nvPr/>
        </p:nvSpPr>
        <p:spPr>
          <a:xfrm>
            <a:off x="5719757" y="3135856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BE1D7E3-BC25-49E6-882A-77A94938DA24}"/>
              </a:ext>
            </a:extLst>
          </p:cNvPr>
          <p:cNvSpPr/>
          <p:nvPr/>
        </p:nvSpPr>
        <p:spPr>
          <a:xfrm>
            <a:off x="8587788" y="3485828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2E5C6C-3BBC-4287-A68E-9050B2EDDC6D}"/>
              </a:ext>
            </a:extLst>
          </p:cNvPr>
          <p:cNvCxnSpPr>
            <a:cxnSpLocks/>
            <a:stCxn id="149" idx="2"/>
            <a:endCxn id="151" idx="4"/>
          </p:cNvCxnSpPr>
          <p:nvPr/>
        </p:nvCxnSpPr>
        <p:spPr>
          <a:xfrm rot="10800000">
            <a:off x="7959404" y="3250445"/>
            <a:ext cx="628384" cy="292679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A6D1A1A-0A5F-4AEE-A62D-9DD663A51426}"/>
              </a:ext>
            </a:extLst>
          </p:cNvPr>
          <p:cNvSpPr/>
          <p:nvPr/>
        </p:nvSpPr>
        <p:spPr>
          <a:xfrm>
            <a:off x="7902741" y="3135855"/>
            <a:ext cx="113326" cy="114589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A730138B-15F9-4655-93DB-E62D83AC892B}"/>
              </a:ext>
            </a:extLst>
          </p:cNvPr>
          <p:cNvSpPr/>
          <p:nvPr/>
        </p:nvSpPr>
        <p:spPr>
          <a:xfrm>
            <a:off x="8576408" y="3471006"/>
            <a:ext cx="937932" cy="532412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정답 레이블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/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FCCE857-B425-4665-BF27-348CC27B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94" y="4549691"/>
                <a:ext cx="298159" cy="307777"/>
              </a:xfrm>
              <a:prstGeom prst="rect">
                <a:avLst/>
              </a:prstGeom>
              <a:blipFill>
                <a:blip r:embed="rId18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/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B283706-C605-46CD-8CD2-89D71C3A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83" y="4549691"/>
                <a:ext cx="298159" cy="307777"/>
              </a:xfrm>
              <a:prstGeom prst="rect">
                <a:avLst/>
              </a:prstGeom>
              <a:blipFill>
                <a:blip r:embed="rId19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/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848CBBE-ED18-4AF0-B08C-358D7C20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76" y="4581936"/>
                <a:ext cx="298159" cy="307777"/>
              </a:xfrm>
              <a:prstGeom prst="rect">
                <a:avLst/>
              </a:prstGeom>
              <a:blipFill>
                <a:blip r:embed="rId20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/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C42BBE-E43C-4B48-81D0-19F7322DA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65" y="4581936"/>
                <a:ext cx="298159" cy="307777"/>
              </a:xfrm>
              <a:prstGeom prst="rect">
                <a:avLst/>
              </a:prstGeom>
              <a:blipFill>
                <a:blip r:embed="rId21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72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계층에서 시간 방향으로의 기울기 전파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6AE81A-1382-427E-8298-471739AAF00D}"/>
              </a:ext>
            </a:extLst>
          </p:cNvPr>
          <p:cNvSpPr/>
          <p:nvPr/>
        </p:nvSpPr>
        <p:spPr>
          <a:xfrm>
            <a:off x="992130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A229679-7C48-4995-AE5D-3662C2C76E28}"/>
              </a:ext>
            </a:extLst>
          </p:cNvPr>
          <p:cNvSpPr/>
          <p:nvPr/>
        </p:nvSpPr>
        <p:spPr>
          <a:xfrm>
            <a:off x="1667957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12AFA19-7751-440B-B721-40516FB16FAA}"/>
              </a:ext>
            </a:extLst>
          </p:cNvPr>
          <p:cNvSpPr/>
          <p:nvPr/>
        </p:nvSpPr>
        <p:spPr>
          <a:xfrm>
            <a:off x="1667957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727CEF-C940-41F1-BE56-93B0B6E50A44}"/>
              </a:ext>
            </a:extLst>
          </p:cNvPr>
          <p:cNvSpPr txBox="1"/>
          <p:nvPr/>
        </p:nvSpPr>
        <p:spPr>
          <a:xfrm>
            <a:off x="1609162" y="274629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DE11B3-838F-4BBE-99E4-04C8BD07259A}"/>
              </a:ext>
            </a:extLst>
          </p:cNvPr>
          <p:cNvSpPr txBox="1"/>
          <p:nvPr/>
        </p:nvSpPr>
        <p:spPr>
          <a:xfrm>
            <a:off x="1609162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DB49A0-2563-4A96-B655-9B9911A6013A}"/>
              </a:ext>
            </a:extLst>
          </p:cNvPr>
          <p:cNvSpPr/>
          <p:nvPr/>
        </p:nvSpPr>
        <p:spPr>
          <a:xfrm>
            <a:off x="2699962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A39E3-A3F7-4E15-BB9F-6C6E768719A6}"/>
              </a:ext>
            </a:extLst>
          </p:cNvPr>
          <p:cNvSpPr txBox="1"/>
          <p:nvPr/>
        </p:nvSpPr>
        <p:spPr>
          <a:xfrm>
            <a:off x="2656387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5F374A6-7835-4D80-99A9-0C50FB2148A1}"/>
              </a:ext>
            </a:extLst>
          </p:cNvPr>
          <p:cNvSpPr/>
          <p:nvPr/>
        </p:nvSpPr>
        <p:spPr>
          <a:xfrm>
            <a:off x="2699962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/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37CCBB-C965-4FDC-915E-E9AB9A51B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33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타원 102">
            <a:extLst>
              <a:ext uri="{FF2B5EF4-FFF2-40B4-BE49-F238E27FC236}">
                <a16:creationId xmlns:a16="http://schemas.microsoft.com/office/drawing/2014/main" id="{631D2BBF-ADB7-4249-B3A3-E2D4F8352AD3}"/>
              </a:ext>
            </a:extLst>
          </p:cNvPr>
          <p:cNvSpPr/>
          <p:nvPr/>
        </p:nvSpPr>
        <p:spPr>
          <a:xfrm>
            <a:off x="2072891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/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751383-9AAB-48FB-A9EC-D1E99CDE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2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/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70C518-955D-4FE9-9AF2-D0C67C1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62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/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0D2BCD-8107-435D-86B4-64C8F8A6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791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2256FF0-EB98-4999-BD32-439D5437C380}"/>
              </a:ext>
            </a:extLst>
          </p:cNvPr>
          <p:cNvCxnSpPr/>
          <p:nvPr/>
        </p:nvCxnSpPr>
        <p:spPr>
          <a:xfrm>
            <a:off x="1092591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2208695-C835-47EC-958A-FFE609562060}"/>
              </a:ext>
            </a:extLst>
          </p:cNvPr>
          <p:cNvCxnSpPr/>
          <p:nvPr/>
        </p:nvCxnSpPr>
        <p:spPr>
          <a:xfrm>
            <a:off x="1075919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B528D05-19B9-4A9C-82FF-ABCAA3D090D3}"/>
              </a:ext>
            </a:extLst>
          </p:cNvPr>
          <p:cNvCxnSpPr>
            <a:cxnSpLocks/>
            <a:endCxn id="96" idx="3"/>
          </p:cNvCxnSpPr>
          <p:nvPr/>
        </p:nvCxnSpPr>
        <p:spPr>
          <a:xfrm flipV="1">
            <a:off x="1435141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94FE55E-6245-4562-9963-3CCE9ABCCE32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451813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402FF19-3285-4486-B21B-F0F7305FDF17}"/>
              </a:ext>
            </a:extLst>
          </p:cNvPr>
          <p:cNvCxnSpPr>
            <a:cxnSpLocks/>
          </p:cNvCxnSpPr>
          <p:nvPr/>
        </p:nvCxnSpPr>
        <p:spPr>
          <a:xfrm flipV="1">
            <a:off x="555342" y="2829710"/>
            <a:ext cx="1112615" cy="502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/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DC9E2AB-E4F0-498A-BB87-50B35735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440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CBE299E-1960-448B-A5AE-37FE1A74FC45}"/>
              </a:ext>
            </a:extLst>
          </p:cNvPr>
          <p:cNvCxnSpPr/>
          <p:nvPr/>
        </p:nvCxnSpPr>
        <p:spPr>
          <a:xfrm>
            <a:off x="2251133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E8994BC-8A76-4B33-8461-89016FD7BBA7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2610355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5976E51-CD93-412C-AD8D-C8F5B3F1BCF0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878184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7170AAD-94AB-4511-BA92-99DC9DDAF485}"/>
              </a:ext>
            </a:extLst>
          </p:cNvPr>
          <p:cNvCxnSpPr>
            <a:cxnSpLocks/>
            <a:stCxn id="96" idx="7"/>
            <a:endCxn id="103" idx="3"/>
          </p:cNvCxnSpPr>
          <p:nvPr/>
        </p:nvCxnSpPr>
        <p:spPr>
          <a:xfrm flipV="1">
            <a:off x="1849847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48C31C9-5F84-4E17-9A0B-F64CF513A517}"/>
              </a:ext>
            </a:extLst>
          </p:cNvPr>
          <p:cNvCxnSpPr>
            <a:cxnSpLocks/>
            <a:stCxn id="103" idx="6"/>
            <a:endCxn id="101" idx="2"/>
          </p:cNvCxnSpPr>
          <p:nvPr/>
        </p:nvCxnSpPr>
        <p:spPr>
          <a:xfrm>
            <a:off x="2285989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B8387D4-580D-477F-9308-28EA71115502}"/>
              </a:ext>
            </a:extLst>
          </p:cNvPr>
          <p:cNvCxnSpPr>
            <a:cxnSpLocks/>
            <a:stCxn id="101" idx="0"/>
            <a:endCxn id="99" idx="4"/>
          </p:cNvCxnSpPr>
          <p:nvPr/>
        </p:nvCxnSpPr>
        <p:spPr>
          <a:xfrm flipV="1">
            <a:off x="2806510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7B10C933-1274-4885-8AC3-C27ED516C759}"/>
              </a:ext>
            </a:extLst>
          </p:cNvPr>
          <p:cNvSpPr/>
          <p:nvPr/>
        </p:nvSpPr>
        <p:spPr>
          <a:xfrm>
            <a:off x="2840470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7A4BC76-D9A4-48DE-BDA8-1DA220D6F299}"/>
              </a:ext>
            </a:extLst>
          </p:cNvPr>
          <p:cNvSpPr/>
          <p:nvPr/>
        </p:nvSpPr>
        <p:spPr>
          <a:xfrm>
            <a:off x="2828553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35FA8B7-5780-4AA7-9756-006031853763}"/>
              </a:ext>
            </a:extLst>
          </p:cNvPr>
          <p:cNvSpPr/>
          <p:nvPr/>
        </p:nvSpPr>
        <p:spPr>
          <a:xfrm>
            <a:off x="2707089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CF15FA4-44B0-486B-8E7D-35C3C8BBFBC0}"/>
              </a:ext>
            </a:extLst>
          </p:cNvPr>
          <p:cNvSpPr/>
          <p:nvPr/>
        </p:nvSpPr>
        <p:spPr>
          <a:xfrm>
            <a:off x="2123444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E52827B-E478-482B-9D79-AE65613841E5}"/>
              </a:ext>
            </a:extLst>
          </p:cNvPr>
          <p:cNvSpPr/>
          <p:nvPr/>
        </p:nvSpPr>
        <p:spPr>
          <a:xfrm>
            <a:off x="2078729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FB600C9-D2CD-4442-92A7-F619046CF975}"/>
              </a:ext>
            </a:extLst>
          </p:cNvPr>
          <p:cNvSpPr/>
          <p:nvPr/>
        </p:nvSpPr>
        <p:spPr>
          <a:xfrm>
            <a:off x="1690168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C15710B-0642-418A-AA22-B277C8EA4A1B}"/>
              </a:ext>
            </a:extLst>
          </p:cNvPr>
          <p:cNvSpPr/>
          <p:nvPr/>
        </p:nvSpPr>
        <p:spPr>
          <a:xfrm>
            <a:off x="1674971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51045E1-089C-4AC0-90E4-52747CDA282D}"/>
              </a:ext>
            </a:extLst>
          </p:cNvPr>
          <p:cNvSpPr/>
          <p:nvPr/>
        </p:nvSpPr>
        <p:spPr>
          <a:xfrm>
            <a:off x="1732329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55C5D87-B4F3-4B2C-9DCE-459BFF16A582}"/>
              </a:ext>
            </a:extLst>
          </p:cNvPr>
          <p:cNvSpPr/>
          <p:nvPr/>
        </p:nvSpPr>
        <p:spPr>
          <a:xfrm>
            <a:off x="2825421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EE787E-DDEB-40CD-86AA-BAD60ABF0795}"/>
              </a:ext>
            </a:extLst>
          </p:cNvPr>
          <p:cNvSpPr/>
          <p:nvPr/>
        </p:nvSpPr>
        <p:spPr>
          <a:xfrm>
            <a:off x="3624389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3CB6438-06F8-44FD-92B4-F4CEA9AF5C55}"/>
              </a:ext>
            </a:extLst>
          </p:cNvPr>
          <p:cNvCxnSpPr>
            <a:cxnSpLocks/>
            <a:stCxn id="153" idx="4"/>
            <a:endCxn id="157" idx="0"/>
          </p:cNvCxnSpPr>
          <p:nvPr/>
        </p:nvCxnSpPr>
        <p:spPr>
          <a:xfrm flipH="1">
            <a:off x="2840470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376CA54A-BB07-4BD6-B4CB-3F4C4A344F27}"/>
              </a:ext>
            </a:extLst>
          </p:cNvPr>
          <p:cNvSpPr/>
          <p:nvPr/>
        </p:nvSpPr>
        <p:spPr>
          <a:xfrm>
            <a:off x="2825272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F74824D-FCCD-414D-9358-C1EE1FEE1240}"/>
              </a:ext>
            </a:extLst>
          </p:cNvPr>
          <p:cNvSpPr/>
          <p:nvPr/>
        </p:nvSpPr>
        <p:spPr>
          <a:xfrm>
            <a:off x="2258034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D7A77C5-23B7-470B-9020-8C2569169B7D}"/>
              </a:ext>
            </a:extLst>
          </p:cNvPr>
          <p:cNvCxnSpPr>
            <a:cxnSpLocks/>
            <a:stCxn id="134" idx="2"/>
            <a:endCxn id="164" idx="6"/>
          </p:cNvCxnSpPr>
          <p:nvPr/>
        </p:nvCxnSpPr>
        <p:spPr>
          <a:xfrm flipH="1">
            <a:off x="2288431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4A72C0C2-5731-4983-839D-D4E99A170B39}"/>
              </a:ext>
            </a:extLst>
          </p:cNvPr>
          <p:cNvSpPr/>
          <p:nvPr/>
        </p:nvSpPr>
        <p:spPr>
          <a:xfrm>
            <a:off x="1843156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B4D75821-3A1E-4698-BC0F-BAF0D83BA36D}"/>
              </a:ext>
            </a:extLst>
          </p:cNvPr>
          <p:cNvSpPr/>
          <p:nvPr/>
        </p:nvSpPr>
        <p:spPr>
          <a:xfrm>
            <a:off x="1828750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C76E0A5-E145-45BF-AE68-D6A06ACFE9A5}"/>
              </a:ext>
            </a:extLst>
          </p:cNvPr>
          <p:cNvCxnSpPr>
            <a:cxnSpLocks/>
            <a:stCxn id="136" idx="1"/>
            <a:endCxn id="167" idx="5"/>
          </p:cNvCxnSpPr>
          <p:nvPr/>
        </p:nvCxnSpPr>
        <p:spPr>
          <a:xfrm flipH="1" flipV="1">
            <a:off x="1854694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8204E6C2-F00C-4A29-A344-3499B175243A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555342" y="2870164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/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A89494-D441-4F5E-BD09-AF48CA3D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50" y="2635199"/>
                <a:ext cx="256030" cy="141812"/>
              </a:xfrm>
              <a:prstGeom prst="rect">
                <a:avLst/>
              </a:prstGeom>
              <a:blipFill>
                <a:blip r:embed="rId7"/>
                <a:stretch>
                  <a:fillRect l="-14286" t="-4167" r="-9524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/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</m:t>
                      </m:r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𝐢𝐧𝐢𝐭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F380E1A-088C-444C-8C87-B0662375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05" y="2881629"/>
                <a:ext cx="356380" cy="153888"/>
              </a:xfrm>
              <a:prstGeom prst="rect">
                <a:avLst/>
              </a:prstGeom>
              <a:blipFill>
                <a:blip r:embed="rId8"/>
                <a:stretch>
                  <a:fillRect l="-8475" t="-8000" r="-169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/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36A63-B3C3-46C8-B1DD-6D16038D7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50" y="2656505"/>
                <a:ext cx="165920" cy="141812"/>
              </a:xfrm>
              <a:prstGeom prst="rect">
                <a:avLst/>
              </a:prstGeom>
              <a:blipFill>
                <a:blip r:embed="rId9"/>
                <a:stretch>
                  <a:fillRect l="-21429" t="-8696" r="-71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/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B324B9B-B9A9-429F-A346-6633CCDEF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63" y="1750364"/>
                <a:ext cx="165920" cy="141812"/>
              </a:xfrm>
              <a:prstGeom prst="rect">
                <a:avLst/>
              </a:prstGeom>
              <a:blipFill>
                <a:blip r:embed="rId10"/>
                <a:stretch>
                  <a:fillRect l="-22222" t="-4348" r="-1111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/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FC40D-832F-4E63-ACCE-27B3C815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2" y="2859620"/>
                <a:ext cx="258596" cy="153888"/>
              </a:xfrm>
              <a:prstGeom prst="rect">
                <a:avLst/>
              </a:prstGeom>
              <a:blipFill>
                <a:blip r:embed="rId11"/>
                <a:stretch>
                  <a:fillRect l="-14286" t="-4000" r="-2381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488389-B5DA-4F2C-B7E0-48CFFEA30758}"/>
              </a:ext>
            </a:extLst>
          </p:cNvPr>
          <p:cNvCxnSpPr>
            <a:cxnSpLocks/>
            <a:stCxn id="99" idx="0"/>
            <a:endCxn id="181" idx="2"/>
          </p:cNvCxnSpPr>
          <p:nvPr/>
        </p:nvCxnSpPr>
        <p:spPr>
          <a:xfrm flipH="1" flipV="1">
            <a:off x="2802324" y="1892176"/>
            <a:ext cx="4187" cy="6558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/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E4667962-A602-4508-8F99-9EE0F78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64" y="4094523"/>
                <a:ext cx="132096" cy="141812"/>
              </a:xfrm>
              <a:prstGeom prst="rect">
                <a:avLst/>
              </a:prstGeom>
              <a:blipFill>
                <a:blip r:embed="rId12"/>
                <a:stretch>
                  <a:fillRect l="-28571" r="-23810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C88D276-ED84-48A1-983A-E6014014515A}"/>
              </a:ext>
            </a:extLst>
          </p:cNvPr>
          <p:cNvCxnSpPr>
            <a:cxnSpLocks/>
          </p:cNvCxnSpPr>
          <p:nvPr/>
        </p:nvCxnSpPr>
        <p:spPr>
          <a:xfrm flipV="1">
            <a:off x="1764078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4BC7D17-FBC6-464A-9E86-14FA391D60B6}"/>
              </a:ext>
            </a:extLst>
          </p:cNvPr>
          <p:cNvSpPr/>
          <p:nvPr/>
        </p:nvSpPr>
        <p:spPr>
          <a:xfrm>
            <a:off x="3905097" y="230609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A56413F-0027-4A7A-8863-268967D832FD}"/>
              </a:ext>
            </a:extLst>
          </p:cNvPr>
          <p:cNvSpPr/>
          <p:nvPr/>
        </p:nvSpPr>
        <p:spPr>
          <a:xfrm>
            <a:off x="4580924" y="270936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E39405C-1605-489C-96EE-CB04409091BA}"/>
              </a:ext>
            </a:extLst>
          </p:cNvPr>
          <p:cNvSpPr/>
          <p:nvPr/>
        </p:nvSpPr>
        <p:spPr>
          <a:xfrm>
            <a:off x="4580924" y="326722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AAD906-5B0A-43A0-BC53-79209601D9A1}"/>
              </a:ext>
            </a:extLst>
          </p:cNvPr>
          <p:cNvSpPr txBox="1"/>
          <p:nvPr/>
        </p:nvSpPr>
        <p:spPr>
          <a:xfrm>
            <a:off x="4529049" y="2748158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07A16E0-C72B-46ED-B473-13F1E331DC06}"/>
              </a:ext>
            </a:extLst>
          </p:cNvPr>
          <p:cNvSpPr txBox="1"/>
          <p:nvPr/>
        </p:nvSpPr>
        <p:spPr>
          <a:xfrm>
            <a:off x="4522129" y="330415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0933285-CF64-4E3F-A2F7-339E45B7F89A}"/>
              </a:ext>
            </a:extLst>
          </p:cNvPr>
          <p:cNvSpPr/>
          <p:nvPr/>
        </p:nvSpPr>
        <p:spPr>
          <a:xfrm>
            <a:off x="5612928" y="254801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5FF463D-6CD1-402C-A79E-2AA94C735C8C}"/>
              </a:ext>
            </a:extLst>
          </p:cNvPr>
          <p:cNvSpPr txBox="1"/>
          <p:nvPr/>
        </p:nvSpPr>
        <p:spPr>
          <a:xfrm>
            <a:off x="5569354" y="256972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C3137F52-2E72-4D3D-AB22-E5F9D6479C4D}"/>
              </a:ext>
            </a:extLst>
          </p:cNvPr>
          <p:cNvSpPr/>
          <p:nvPr/>
        </p:nvSpPr>
        <p:spPr>
          <a:xfrm>
            <a:off x="5612928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/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009B7FE-E97F-4084-A878-8095176A2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00" y="3053539"/>
                <a:ext cx="112268" cy="127630"/>
              </a:xfrm>
              <a:prstGeom prst="rect">
                <a:avLst/>
              </a:prstGeom>
              <a:blipFill>
                <a:blip r:embed="rId13"/>
                <a:stretch>
                  <a:fillRect l="-21053" r="-157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타원 197">
            <a:extLst>
              <a:ext uri="{FF2B5EF4-FFF2-40B4-BE49-F238E27FC236}">
                <a16:creationId xmlns:a16="http://schemas.microsoft.com/office/drawing/2014/main" id="{981C2E84-E4C8-4182-A021-F2BD1CEAEC9A}"/>
              </a:ext>
            </a:extLst>
          </p:cNvPr>
          <p:cNvSpPr/>
          <p:nvPr/>
        </p:nvSpPr>
        <p:spPr>
          <a:xfrm>
            <a:off x="4985857" y="30023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/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2C4ABB-552E-4BF2-BC86-7AD21A09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9" y="3053539"/>
                <a:ext cx="112268" cy="127630"/>
              </a:xfrm>
              <a:prstGeom prst="rect">
                <a:avLst/>
              </a:prstGeom>
              <a:blipFill>
                <a:blip r:embed="rId3"/>
                <a:stretch>
                  <a:fillRect l="-22222" r="-2222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/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1857000-F348-4E37-8F9C-2266E2E9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29" y="2355910"/>
                <a:ext cx="199836" cy="141812"/>
              </a:xfrm>
              <a:prstGeom prst="rect">
                <a:avLst/>
              </a:prstGeom>
              <a:blipFill>
                <a:blip r:embed="rId4"/>
                <a:stretch>
                  <a:fillRect l="-18182" r="-3030"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/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4A5E91E-9B30-4881-94F9-BA7F2709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58" y="3541197"/>
                <a:ext cx="195169" cy="141812"/>
              </a:xfrm>
              <a:prstGeom prst="rect">
                <a:avLst/>
              </a:prstGeom>
              <a:blipFill>
                <a:blip r:embed="rId5"/>
                <a:stretch>
                  <a:fillRect l="-15625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318B1C73-C11B-44C6-B014-40F78C40014D}"/>
              </a:ext>
            </a:extLst>
          </p:cNvPr>
          <p:cNvCxnSpPr/>
          <p:nvPr/>
        </p:nvCxnSpPr>
        <p:spPr>
          <a:xfrm>
            <a:off x="4005558" y="253879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CC9445-E73F-43A6-B9E5-B8320D52BAF0}"/>
              </a:ext>
            </a:extLst>
          </p:cNvPr>
          <p:cNvCxnSpPr/>
          <p:nvPr/>
        </p:nvCxnSpPr>
        <p:spPr>
          <a:xfrm>
            <a:off x="3988885" y="369866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A77181B2-1A11-4578-8627-B2F7158C73B4}"/>
              </a:ext>
            </a:extLst>
          </p:cNvPr>
          <p:cNvCxnSpPr>
            <a:cxnSpLocks/>
            <a:endCxn id="191" idx="3"/>
          </p:cNvCxnSpPr>
          <p:nvPr/>
        </p:nvCxnSpPr>
        <p:spPr>
          <a:xfrm flipV="1">
            <a:off x="4348108" y="344911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8024439-CF04-4CEA-8988-220A9FCAE8AE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4364780" y="253879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/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0B8A5DF3-C2B5-4381-9C18-3E506FB3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7" y="3346318"/>
                <a:ext cx="107836" cy="141812"/>
              </a:xfrm>
              <a:prstGeom prst="rect">
                <a:avLst/>
              </a:prstGeom>
              <a:blipFill>
                <a:blip r:embed="rId6"/>
                <a:stretch>
                  <a:fillRect l="-38889" t="-8696" r="-27778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BCBF7DD-A6FA-4062-B02F-DDB0ADDF155A}"/>
              </a:ext>
            </a:extLst>
          </p:cNvPr>
          <p:cNvCxnSpPr/>
          <p:nvPr/>
        </p:nvCxnSpPr>
        <p:spPr>
          <a:xfrm>
            <a:off x="5164100" y="350064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BE2E95A8-EA1D-4224-B53C-391CBAC26943}"/>
              </a:ext>
            </a:extLst>
          </p:cNvPr>
          <p:cNvCxnSpPr>
            <a:cxnSpLocks/>
            <a:endCxn id="196" idx="4"/>
          </p:cNvCxnSpPr>
          <p:nvPr/>
        </p:nvCxnSpPr>
        <p:spPr>
          <a:xfrm flipV="1">
            <a:off x="5523322" y="321547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A1D4651-5882-4C68-A840-533E1453FF40}"/>
              </a:ext>
            </a:extLst>
          </p:cNvPr>
          <p:cNvCxnSpPr>
            <a:cxnSpLocks/>
            <a:endCxn id="198" idx="1"/>
          </p:cNvCxnSpPr>
          <p:nvPr/>
        </p:nvCxnSpPr>
        <p:spPr>
          <a:xfrm>
            <a:off x="4791151" y="285016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E1861C1-C985-423B-89DF-5D72C2B62BD3}"/>
              </a:ext>
            </a:extLst>
          </p:cNvPr>
          <p:cNvCxnSpPr>
            <a:cxnSpLocks/>
            <a:stCxn id="191" idx="7"/>
            <a:endCxn id="198" idx="3"/>
          </p:cNvCxnSpPr>
          <p:nvPr/>
        </p:nvCxnSpPr>
        <p:spPr>
          <a:xfrm flipV="1">
            <a:off x="4762814" y="318426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80AD519-BCAB-4D2A-AC13-B63A46B03981}"/>
              </a:ext>
            </a:extLst>
          </p:cNvPr>
          <p:cNvCxnSpPr>
            <a:cxnSpLocks/>
            <a:stCxn id="198" idx="6"/>
            <a:endCxn id="196" idx="2"/>
          </p:cNvCxnSpPr>
          <p:nvPr/>
        </p:nvCxnSpPr>
        <p:spPr>
          <a:xfrm>
            <a:off x="5198955" y="310892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FB534565-DB90-4CF9-AADA-6AB529B87722}"/>
              </a:ext>
            </a:extLst>
          </p:cNvPr>
          <p:cNvCxnSpPr>
            <a:cxnSpLocks/>
            <a:stCxn id="196" idx="0"/>
            <a:endCxn id="194" idx="4"/>
          </p:cNvCxnSpPr>
          <p:nvPr/>
        </p:nvCxnSpPr>
        <p:spPr>
          <a:xfrm flipV="1">
            <a:off x="5719477" y="276111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타원 214">
            <a:extLst>
              <a:ext uri="{FF2B5EF4-FFF2-40B4-BE49-F238E27FC236}">
                <a16:creationId xmlns:a16="http://schemas.microsoft.com/office/drawing/2014/main" id="{8AB5CFE7-5261-4C45-9EBC-E3F238A1FD52}"/>
              </a:ext>
            </a:extLst>
          </p:cNvPr>
          <p:cNvSpPr/>
          <p:nvPr/>
        </p:nvSpPr>
        <p:spPr>
          <a:xfrm>
            <a:off x="5753437" y="255256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0B6E754-27A8-4EB8-9263-EC3D900E970A}"/>
              </a:ext>
            </a:extLst>
          </p:cNvPr>
          <p:cNvSpPr/>
          <p:nvPr/>
        </p:nvSpPr>
        <p:spPr>
          <a:xfrm>
            <a:off x="5741520" y="31802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8F54B5C-4D60-4755-8CEE-81E711495E8B}"/>
              </a:ext>
            </a:extLst>
          </p:cNvPr>
          <p:cNvSpPr/>
          <p:nvPr/>
        </p:nvSpPr>
        <p:spPr>
          <a:xfrm>
            <a:off x="5620056" y="312057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02285DC7-EDAB-49BC-AE74-96754FF3E4DB}"/>
              </a:ext>
            </a:extLst>
          </p:cNvPr>
          <p:cNvSpPr/>
          <p:nvPr/>
        </p:nvSpPr>
        <p:spPr>
          <a:xfrm>
            <a:off x="5036410" y="31766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A815D9E-2887-4EE4-9916-15EF2D81EDF1}"/>
              </a:ext>
            </a:extLst>
          </p:cNvPr>
          <p:cNvSpPr/>
          <p:nvPr/>
        </p:nvSpPr>
        <p:spPr>
          <a:xfrm>
            <a:off x="4991696" y="305311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CF4AE0AF-D4FE-4AC5-B517-9B8C21331150}"/>
              </a:ext>
            </a:extLst>
          </p:cNvPr>
          <p:cNvSpPr/>
          <p:nvPr/>
        </p:nvSpPr>
        <p:spPr>
          <a:xfrm>
            <a:off x="4603135" y="285496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A9C8D2E-D45A-49AF-99A0-44366617A1FB}"/>
              </a:ext>
            </a:extLst>
          </p:cNvPr>
          <p:cNvSpPr/>
          <p:nvPr/>
        </p:nvSpPr>
        <p:spPr>
          <a:xfrm>
            <a:off x="4587937" y="275801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5D8C0A38-3003-43AA-81A6-ABF470E2F85E}"/>
              </a:ext>
            </a:extLst>
          </p:cNvPr>
          <p:cNvSpPr/>
          <p:nvPr/>
        </p:nvSpPr>
        <p:spPr>
          <a:xfrm>
            <a:off x="4645296" y="344080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3B6CA-6252-4151-A53A-439DA0AD767A}"/>
              </a:ext>
            </a:extLst>
          </p:cNvPr>
          <p:cNvSpPr/>
          <p:nvPr/>
        </p:nvSpPr>
        <p:spPr>
          <a:xfrm>
            <a:off x="5738388" y="2729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FAD3B8B-89EC-4C25-8171-4A88D2A42471}"/>
              </a:ext>
            </a:extLst>
          </p:cNvPr>
          <p:cNvSpPr/>
          <p:nvPr/>
        </p:nvSpPr>
        <p:spPr>
          <a:xfrm>
            <a:off x="6537356" y="28203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30844F4-A02E-4358-9359-490FDA3C3D3A}"/>
              </a:ext>
            </a:extLst>
          </p:cNvPr>
          <p:cNvCxnSpPr>
            <a:cxnSpLocks/>
            <a:stCxn id="223" idx="4"/>
            <a:endCxn id="227" idx="0"/>
          </p:cNvCxnSpPr>
          <p:nvPr/>
        </p:nvCxnSpPr>
        <p:spPr>
          <a:xfrm flipH="1">
            <a:off x="5753437" y="276000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>
            <a:extLst>
              <a:ext uri="{FF2B5EF4-FFF2-40B4-BE49-F238E27FC236}">
                <a16:creationId xmlns:a16="http://schemas.microsoft.com/office/drawing/2014/main" id="{40BC6E8A-5558-4074-8BC6-89D879185454}"/>
              </a:ext>
            </a:extLst>
          </p:cNvPr>
          <p:cNvSpPr/>
          <p:nvPr/>
        </p:nvSpPr>
        <p:spPr>
          <a:xfrm>
            <a:off x="5738239" y="300387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59DA1D-5C0F-481B-927E-780E1FC8A1B8}"/>
              </a:ext>
            </a:extLst>
          </p:cNvPr>
          <p:cNvSpPr/>
          <p:nvPr/>
        </p:nvSpPr>
        <p:spPr>
          <a:xfrm>
            <a:off x="5171001" y="31228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2150D386-757A-4D62-9620-D8EE969532A0}"/>
              </a:ext>
            </a:extLst>
          </p:cNvPr>
          <p:cNvCxnSpPr>
            <a:cxnSpLocks/>
            <a:stCxn id="217" idx="2"/>
            <a:endCxn id="228" idx="6"/>
          </p:cNvCxnSpPr>
          <p:nvPr/>
        </p:nvCxnSpPr>
        <p:spPr>
          <a:xfrm flipH="1">
            <a:off x="5201398" y="313577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2E00ED47-E22E-4CF7-AD6A-CCE5EC33E0B3}"/>
              </a:ext>
            </a:extLst>
          </p:cNvPr>
          <p:cNvSpPr/>
          <p:nvPr/>
        </p:nvSpPr>
        <p:spPr>
          <a:xfrm>
            <a:off x="4756123" y="332546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AD2BC88-90D4-42C7-B3B2-687232D38EE2}"/>
              </a:ext>
            </a:extLst>
          </p:cNvPr>
          <p:cNvSpPr/>
          <p:nvPr/>
        </p:nvSpPr>
        <p:spPr>
          <a:xfrm>
            <a:off x="4741717" y="28551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88C5A461-FEB2-419A-9CE5-5A4C53F2B70C}"/>
              </a:ext>
            </a:extLst>
          </p:cNvPr>
          <p:cNvCxnSpPr>
            <a:cxnSpLocks/>
            <a:stCxn id="219" idx="1"/>
            <a:endCxn id="231" idx="5"/>
          </p:cNvCxnSpPr>
          <p:nvPr/>
        </p:nvCxnSpPr>
        <p:spPr>
          <a:xfrm flipH="1" flipV="1">
            <a:off x="4767661" y="288105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/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EF48189-7006-49F9-B980-09BE83F74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33" y="2656505"/>
                <a:ext cx="180049" cy="153888"/>
              </a:xfrm>
              <a:prstGeom prst="rect">
                <a:avLst/>
              </a:prstGeom>
              <a:blipFill>
                <a:blip r:embed="rId14"/>
                <a:stretch>
                  <a:fillRect l="-16667" t="-8000" r="-3333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/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E776B70-0285-4328-8241-ED2DC1CE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30" y="1750364"/>
                <a:ext cx="180049" cy="153888"/>
              </a:xfrm>
              <a:prstGeom prst="rect">
                <a:avLst/>
              </a:prstGeom>
              <a:blipFill>
                <a:blip r:embed="rId15"/>
                <a:stretch>
                  <a:fillRect l="-20690" t="-4000" r="-3448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/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F51245F-D18E-4EF1-AC3A-4E97952EA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49" y="2859620"/>
                <a:ext cx="258596" cy="153888"/>
              </a:xfrm>
              <a:prstGeom prst="rect">
                <a:avLst/>
              </a:prstGeom>
              <a:blipFill>
                <a:blip r:embed="rId16"/>
                <a:stretch>
                  <a:fillRect l="-11628" t="-4000" r="-2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6E8A300-F092-40BA-AE3B-1A0CAE044EC0}"/>
              </a:ext>
            </a:extLst>
          </p:cNvPr>
          <p:cNvCxnSpPr>
            <a:cxnSpLocks/>
            <a:stCxn id="194" idx="0"/>
            <a:endCxn id="237" idx="2"/>
          </p:cNvCxnSpPr>
          <p:nvPr/>
        </p:nvCxnSpPr>
        <p:spPr>
          <a:xfrm flipV="1">
            <a:off x="5719477" y="1904252"/>
            <a:ext cx="2878" cy="6437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/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B75613C-73CB-4C4C-8A66-D99F10C05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1" y="4094523"/>
                <a:ext cx="132096" cy="153888"/>
              </a:xfrm>
              <a:prstGeom prst="rect">
                <a:avLst/>
              </a:prstGeom>
              <a:blipFill>
                <a:blip r:embed="rId17"/>
                <a:stretch>
                  <a:fillRect l="-28571" r="-2381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14CD7D8-0EA2-41A5-B1BA-195D4958B5BD}"/>
              </a:ext>
            </a:extLst>
          </p:cNvPr>
          <p:cNvCxnSpPr>
            <a:cxnSpLocks/>
          </p:cNvCxnSpPr>
          <p:nvPr/>
        </p:nvCxnSpPr>
        <p:spPr>
          <a:xfrm flipV="1">
            <a:off x="4677045" y="348035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991BE9C0-5A3B-40DF-9428-5817A1BBF5AB}"/>
              </a:ext>
            </a:extLst>
          </p:cNvPr>
          <p:cNvCxnSpPr>
            <a:cxnSpLocks/>
            <a:stCxn id="220" idx="2"/>
            <a:endCxn id="131" idx="7"/>
          </p:cNvCxnSpPr>
          <p:nvPr/>
        </p:nvCxnSpPr>
        <p:spPr>
          <a:xfrm rot="10800000">
            <a:off x="2866415" y="2557015"/>
            <a:ext cx="1736721" cy="313150"/>
          </a:xfrm>
          <a:prstGeom prst="bentConnector4">
            <a:avLst>
              <a:gd name="adj1" fmla="val 63179"/>
              <a:gd name="adj2" fmla="val 21495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A0657538-5E43-4347-AF7C-53FB5C3BD418}"/>
              </a:ext>
            </a:extLst>
          </p:cNvPr>
          <p:cNvCxnSpPr>
            <a:cxnSpLocks/>
            <a:stCxn id="99" idx="0"/>
            <a:endCxn id="190" idx="2"/>
          </p:cNvCxnSpPr>
          <p:nvPr/>
        </p:nvCxnSpPr>
        <p:spPr>
          <a:xfrm rot="16200000" flipH="1">
            <a:off x="3559770" y="1794760"/>
            <a:ext cx="267895" cy="1774413"/>
          </a:xfrm>
          <a:prstGeom prst="bentConnector4">
            <a:avLst>
              <a:gd name="adj1" fmla="val -148977"/>
              <a:gd name="adj2" fmla="val 4238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B952D30C-C87A-495E-99AE-8B592E057909}"/>
              </a:ext>
            </a:extLst>
          </p:cNvPr>
          <p:cNvSpPr/>
          <p:nvPr/>
        </p:nvSpPr>
        <p:spPr>
          <a:xfrm>
            <a:off x="7369361" y="2303900"/>
            <a:ext cx="2379739" cy="163097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2391FFF-DE0B-4E35-AC88-D36618842E4C}"/>
              </a:ext>
            </a:extLst>
          </p:cNvPr>
          <p:cNvSpPr/>
          <p:nvPr/>
        </p:nvSpPr>
        <p:spPr>
          <a:xfrm>
            <a:off x="8045188" y="270717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9D9BE7-DAB8-4DE0-8740-9A2E735C7DDC}"/>
              </a:ext>
            </a:extLst>
          </p:cNvPr>
          <p:cNvSpPr/>
          <p:nvPr/>
        </p:nvSpPr>
        <p:spPr>
          <a:xfrm>
            <a:off x="8045188" y="326503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AF26374-8924-4C6A-9362-FAC93FDB99AB}"/>
              </a:ext>
            </a:extLst>
          </p:cNvPr>
          <p:cNvSpPr txBox="1"/>
          <p:nvPr/>
        </p:nvSpPr>
        <p:spPr>
          <a:xfrm>
            <a:off x="7971276" y="2744655"/>
            <a:ext cx="329712" cy="14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E2B93BD-076A-4FB5-B0E0-C8719A659180}"/>
              </a:ext>
            </a:extLst>
          </p:cNvPr>
          <p:cNvSpPr txBox="1"/>
          <p:nvPr/>
        </p:nvSpPr>
        <p:spPr>
          <a:xfrm>
            <a:off x="7986393" y="3301965"/>
            <a:ext cx="329712" cy="14181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802CECE-FF16-4536-AD59-8634B9AE8EFC}"/>
              </a:ext>
            </a:extLst>
          </p:cNvPr>
          <p:cNvSpPr/>
          <p:nvPr/>
        </p:nvSpPr>
        <p:spPr>
          <a:xfrm>
            <a:off x="9077192" y="2545829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D1CE7B5-163B-45AD-94CC-F5E62B9DFDD1}"/>
              </a:ext>
            </a:extLst>
          </p:cNvPr>
          <p:cNvSpPr txBox="1"/>
          <p:nvPr/>
        </p:nvSpPr>
        <p:spPr>
          <a:xfrm>
            <a:off x="9033618" y="2567538"/>
            <a:ext cx="317895" cy="170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F2895BD-25C4-471B-810F-796D6399C111}"/>
              </a:ext>
            </a:extLst>
          </p:cNvPr>
          <p:cNvSpPr/>
          <p:nvPr/>
        </p:nvSpPr>
        <p:spPr>
          <a:xfrm>
            <a:off x="9077192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/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F639797-59AE-46A0-99A8-EBC0DDE9D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264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타원 250">
            <a:extLst>
              <a:ext uri="{FF2B5EF4-FFF2-40B4-BE49-F238E27FC236}">
                <a16:creationId xmlns:a16="http://schemas.microsoft.com/office/drawing/2014/main" id="{89BEDCF8-4F6A-4657-A507-CA180998C871}"/>
              </a:ext>
            </a:extLst>
          </p:cNvPr>
          <p:cNvSpPr/>
          <p:nvPr/>
        </p:nvSpPr>
        <p:spPr>
          <a:xfrm>
            <a:off x="8450121" y="3000185"/>
            <a:ext cx="213098" cy="2130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/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9A206A-7185-4B71-A4BE-EFB063A3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93" y="3051349"/>
                <a:ext cx="112268" cy="127630"/>
              </a:xfrm>
              <a:prstGeom prst="rect">
                <a:avLst/>
              </a:prstGeom>
              <a:blipFill>
                <a:blip r:embed="rId18"/>
                <a:stretch>
                  <a:fillRect l="-22222" r="-2222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/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sz="10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8ACD100F-C027-438F-A1E4-2E57E902D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3" y="2353720"/>
                <a:ext cx="199836" cy="141812"/>
              </a:xfrm>
              <a:prstGeom prst="rect">
                <a:avLst/>
              </a:prstGeom>
              <a:blipFill>
                <a:blip r:embed="rId19"/>
                <a:stretch>
                  <a:fillRect l="-15152" r="-6061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/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D7B339-D006-44F4-872D-4F61D395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22" y="3539007"/>
                <a:ext cx="195169" cy="141812"/>
              </a:xfrm>
              <a:prstGeom prst="rect">
                <a:avLst/>
              </a:prstGeom>
              <a:blipFill>
                <a:blip r:embed="rId20"/>
                <a:stretch>
                  <a:fillRect l="-1875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8AC422BC-C28F-4E04-8C8B-02AEF80F5E9F}"/>
              </a:ext>
            </a:extLst>
          </p:cNvPr>
          <p:cNvCxnSpPr/>
          <p:nvPr/>
        </p:nvCxnSpPr>
        <p:spPr>
          <a:xfrm>
            <a:off x="7469822" y="2536606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DBDEEEA-6AA0-4DCD-9724-49ABEEBE3DAA}"/>
              </a:ext>
            </a:extLst>
          </p:cNvPr>
          <p:cNvCxnSpPr/>
          <p:nvPr/>
        </p:nvCxnSpPr>
        <p:spPr>
          <a:xfrm>
            <a:off x="7453149" y="3696470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EA80D6C-CB6E-4177-BEDF-E41C1A725A06}"/>
              </a:ext>
            </a:extLst>
          </p:cNvPr>
          <p:cNvCxnSpPr>
            <a:cxnSpLocks/>
            <a:endCxn id="244" idx="3"/>
          </p:cNvCxnSpPr>
          <p:nvPr/>
        </p:nvCxnSpPr>
        <p:spPr>
          <a:xfrm flipV="1">
            <a:off x="7812372" y="3446927"/>
            <a:ext cx="264023" cy="24954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70FFB8A-F90C-4F29-A6E0-4F80F69F648E}"/>
              </a:ext>
            </a:extLst>
          </p:cNvPr>
          <p:cNvCxnSpPr>
            <a:cxnSpLocks/>
            <a:endCxn id="243" idx="1"/>
          </p:cNvCxnSpPr>
          <p:nvPr/>
        </p:nvCxnSpPr>
        <p:spPr>
          <a:xfrm>
            <a:off x="7829044" y="2536606"/>
            <a:ext cx="247351" cy="20177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/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5CA5D36-CD1B-4200-9830-E863530D5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671" y="3344128"/>
                <a:ext cx="107836" cy="141812"/>
              </a:xfrm>
              <a:prstGeom prst="rect">
                <a:avLst/>
              </a:prstGeom>
              <a:blipFill>
                <a:blip r:embed="rId21"/>
                <a:stretch>
                  <a:fillRect l="-33333" t="-8696" r="-33333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239A420F-8E83-4FC6-88A8-BD8BB7083DF3}"/>
              </a:ext>
            </a:extLst>
          </p:cNvPr>
          <p:cNvCxnSpPr/>
          <p:nvPr/>
        </p:nvCxnSpPr>
        <p:spPr>
          <a:xfrm>
            <a:off x="8628364" y="3498454"/>
            <a:ext cx="35922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DA380DDC-3806-4C81-8BD6-C9D6DC547428}"/>
              </a:ext>
            </a:extLst>
          </p:cNvPr>
          <p:cNvCxnSpPr>
            <a:cxnSpLocks/>
            <a:endCxn id="249" idx="4"/>
          </p:cNvCxnSpPr>
          <p:nvPr/>
        </p:nvCxnSpPr>
        <p:spPr>
          <a:xfrm flipV="1">
            <a:off x="8987586" y="3213283"/>
            <a:ext cx="196155" cy="28517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6E8A96AF-C18D-47AA-8981-938AF25EF0D8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8255415" y="2847979"/>
            <a:ext cx="225914" cy="18341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56C1260F-E041-4255-B241-BD056649094F}"/>
              </a:ext>
            </a:extLst>
          </p:cNvPr>
          <p:cNvCxnSpPr>
            <a:cxnSpLocks/>
            <a:stCxn id="244" idx="7"/>
            <a:endCxn id="251" idx="3"/>
          </p:cNvCxnSpPr>
          <p:nvPr/>
        </p:nvCxnSpPr>
        <p:spPr>
          <a:xfrm flipV="1">
            <a:off x="8227078" y="3182076"/>
            <a:ext cx="254251" cy="114167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B93ABF53-F483-4975-9499-865C6D10409F}"/>
              </a:ext>
            </a:extLst>
          </p:cNvPr>
          <p:cNvCxnSpPr>
            <a:cxnSpLocks/>
            <a:stCxn id="251" idx="6"/>
            <a:endCxn id="249" idx="2"/>
          </p:cNvCxnSpPr>
          <p:nvPr/>
        </p:nvCxnSpPr>
        <p:spPr>
          <a:xfrm>
            <a:off x="8663219" y="3106735"/>
            <a:ext cx="413972" cy="0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AA901CD-D4D6-438F-B2AD-00B4D8655513}"/>
              </a:ext>
            </a:extLst>
          </p:cNvPr>
          <p:cNvCxnSpPr>
            <a:cxnSpLocks/>
            <a:stCxn id="249" idx="0"/>
            <a:endCxn id="247" idx="4"/>
          </p:cNvCxnSpPr>
          <p:nvPr/>
        </p:nvCxnSpPr>
        <p:spPr>
          <a:xfrm flipV="1">
            <a:off x="9183741" y="2758927"/>
            <a:ext cx="0" cy="241258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타원 266">
            <a:extLst>
              <a:ext uri="{FF2B5EF4-FFF2-40B4-BE49-F238E27FC236}">
                <a16:creationId xmlns:a16="http://schemas.microsoft.com/office/drawing/2014/main" id="{A6A83304-BED0-45D6-83FE-CB8FB1E876E4}"/>
              </a:ext>
            </a:extLst>
          </p:cNvPr>
          <p:cNvSpPr/>
          <p:nvPr/>
        </p:nvSpPr>
        <p:spPr>
          <a:xfrm>
            <a:off x="9217701" y="2550373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65BFBC0-2C4C-4F07-9E7D-B18EEFC69084}"/>
              </a:ext>
            </a:extLst>
          </p:cNvPr>
          <p:cNvSpPr/>
          <p:nvPr/>
        </p:nvSpPr>
        <p:spPr>
          <a:xfrm>
            <a:off x="9205784" y="317810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B5415C6-1972-42C6-BAFA-BD0279C853DC}"/>
              </a:ext>
            </a:extLst>
          </p:cNvPr>
          <p:cNvSpPr/>
          <p:nvPr/>
        </p:nvSpPr>
        <p:spPr>
          <a:xfrm>
            <a:off x="9084320" y="311838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8BE9945-8632-4997-B315-D4A0CE06C633}"/>
              </a:ext>
            </a:extLst>
          </p:cNvPr>
          <p:cNvSpPr/>
          <p:nvPr/>
        </p:nvSpPr>
        <p:spPr>
          <a:xfrm>
            <a:off x="8500674" y="317441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8C50B482-FD68-491C-B4C5-ED4EC5C02F08}"/>
              </a:ext>
            </a:extLst>
          </p:cNvPr>
          <p:cNvSpPr/>
          <p:nvPr/>
        </p:nvSpPr>
        <p:spPr>
          <a:xfrm>
            <a:off x="8455960" y="305092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9E57707-1398-4DD4-9002-A6E45CFC80CE}"/>
              </a:ext>
            </a:extLst>
          </p:cNvPr>
          <p:cNvSpPr/>
          <p:nvPr/>
        </p:nvSpPr>
        <p:spPr>
          <a:xfrm>
            <a:off x="8071257" y="286820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679F466-C90A-4FED-AAAE-3A3D634FA5E3}"/>
              </a:ext>
            </a:extLst>
          </p:cNvPr>
          <p:cNvSpPr/>
          <p:nvPr/>
        </p:nvSpPr>
        <p:spPr>
          <a:xfrm>
            <a:off x="8052201" y="2755826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A286B56-1027-4C5F-A172-E955302B56F6}"/>
              </a:ext>
            </a:extLst>
          </p:cNvPr>
          <p:cNvSpPr/>
          <p:nvPr/>
        </p:nvSpPr>
        <p:spPr>
          <a:xfrm>
            <a:off x="8109560" y="343861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2BF9F43-8DAB-4D19-B67D-F1FA638F2AD2}"/>
              </a:ext>
            </a:extLst>
          </p:cNvPr>
          <p:cNvSpPr/>
          <p:nvPr/>
        </p:nvSpPr>
        <p:spPr>
          <a:xfrm>
            <a:off x="9202652" y="27274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91B04708-13C7-4A3B-83FC-64F02A40A92C}"/>
              </a:ext>
            </a:extLst>
          </p:cNvPr>
          <p:cNvSpPr/>
          <p:nvPr/>
        </p:nvSpPr>
        <p:spPr>
          <a:xfrm>
            <a:off x="10001620" y="281819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0D1DEC71-C534-42C7-BCA5-D3E1E7442A17}"/>
              </a:ext>
            </a:extLst>
          </p:cNvPr>
          <p:cNvCxnSpPr>
            <a:cxnSpLocks/>
            <a:stCxn id="275" idx="4"/>
            <a:endCxn id="279" idx="0"/>
          </p:cNvCxnSpPr>
          <p:nvPr/>
        </p:nvCxnSpPr>
        <p:spPr>
          <a:xfrm flipH="1">
            <a:off x="9217701" y="2757817"/>
            <a:ext cx="148" cy="243864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950C3135-F614-499B-B21F-9F22DA2DCFCF}"/>
              </a:ext>
            </a:extLst>
          </p:cNvPr>
          <p:cNvSpPr/>
          <p:nvPr/>
        </p:nvSpPr>
        <p:spPr>
          <a:xfrm>
            <a:off x="9202503" y="300168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11C09F3-9494-4BBE-8C71-A4B9A3B3DD0A}"/>
              </a:ext>
            </a:extLst>
          </p:cNvPr>
          <p:cNvSpPr/>
          <p:nvPr/>
        </p:nvSpPr>
        <p:spPr>
          <a:xfrm>
            <a:off x="8635265" y="3120622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BE8118EB-B301-4370-BFAC-28ABE01ED1C0}"/>
              </a:ext>
            </a:extLst>
          </p:cNvPr>
          <p:cNvCxnSpPr>
            <a:cxnSpLocks/>
            <a:stCxn id="269" idx="2"/>
            <a:endCxn id="280" idx="6"/>
          </p:cNvCxnSpPr>
          <p:nvPr/>
        </p:nvCxnSpPr>
        <p:spPr>
          <a:xfrm flipH="1">
            <a:off x="8665662" y="3133585"/>
            <a:ext cx="418659" cy="2235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>
            <a:extLst>
              <a:ext uri="{FF2B5EF4-FFF2-40B4-BE49-F238E27FC236}">
                <a16:creationId xmlns:a16="http://schemas.microsoft.com/office/drawing/2014/main" id="{3DBE8CCF-C5FE-4E21-BF91-46620C887851}"/>
              </a:ext>
            </a:extLst>
          </p:cNvPr>
          <p:cNvSpPr/>
          <p:nvPr/>
        </p:nvSpPr>
        <p:spPr>
          <a:xfrm>
            <a:off x="8220387" y="3323275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5F2456C9-A70E-49DD-9850-367017196A47}"/>
              </a:ext>
            </a:extLst>
          </p:cNvPr>
          <p:cNvSpPr/>
          <p:nvPr/>
        </p:nvSpPr>
        <p:spPr>
          <a:xfrm>
            <a:off x="8205981" y="2852921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8CF35CC4-5C33-4E41-A6AC-F08B16EA189F}"/>
              </a:ext>
            </a:extLst>
          </p:cNvPr>
          <p:cNvCxnSpPr>
            <a:cxnSpLocks/>
            <a:stCxn id="271" idx="1"/>
            <a:endCxn id="283" idx="5"/>
          </p:cNvCxnSpPr>
          <p:nvPr/>
        </p:nvCxnSpPr>
        <p:spPr>
          <a:xfrm flipH="1" flipV="1">
            <a:off x="8231925" y="2878866"/>
            <a:ext cx="228487" cy="176512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/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968636A-19A0-4559-88A0-49050E466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003" y="1780989"/>
                <a:ext cx="308290" cy="153888"/>
              </a:xfrm>
              <a:prstGeom prst="rect">
                <a:avLst/>
              </a:prstGeom>
              <a:blipFill>
                <a:blip r:embed="rId22"/>
                <a:stretch>
                  <a:fillRect l="-12000" t="-4000" r="-2000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E7130564-4BAD-4890-BD8B-403C58BCDCD3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9183741" y="1775863"/>
            <a:ext cx="0" cy="769966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/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644A7C1-800E-4CEE-B147-4104C0F3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395" y="4092333"/>
                <a:ext cx="132096" cy="153888"/>
              </a:xfrm>
              <a:prstGeom prst="rect">
                <a:avLst/>
              </a:prstGeom>
              <a:blipFill>
                <a:blip r:embed="rId23"/>
                <a:stretch>
                  <a:fillRect l="-27273" r="-11363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CF4451A3-BF85-436A-98E1-9AA3AFA2EB87}"/>
              </a:ext>
            </a:extLst>
          </p:cNvPr>
          <p:cNvCxnSpPr>
            <a:cxnSpLocks/>
          </p:cNvCxnSpPr>
          <p:nvPr/>
        </p:nvCxnSpPr>
        <p:spPr>
          <a:xfrm flipV="1">
            <a:off x="8141309" y="3478163"/>
            <a:ext cx="0" cy="630972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0FED53E2-ED01-469D-873F-445983EBE762}"/>
              </a:ext>
            </a:extLst>
          </p:cNvPr>
          <p:cNvCxnSpPr>
            <a:cxnSpLocks/>
            <a:stCxn id="194" idx="0"/>
            <a:endCxn id="243" idx="2"/>
          </p:cNvCxnSpPr>
          <p:nvPr/>
        </p:nvCxnSpPr>
        <p:spPr>
          <a:xfrm rot="16200000" flipH="1">
            <a:off x="6749479" y="1518016"/>
            <a:ext cx="265705" cy="2325711"/>
          </a:xfrm>
          <a:prstGeom prst="bentConnector4">
            <a:avLst>
              <a:gd name="adj1" fmla="val -157186"/>
              <a:gd name="adj2" fmla="val 32052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>
            <a:extLst>
              <a:ext uri="{FF2B5EF4-FFF2-40B4-BE49-F238E27FC236}">
                <a16:creationId xmlns:a16="http://schemas.microsoft.com/office/drawing/2014/main" id="{B272E9A1-DCDD-4801-B0FA-9627B9035228}"/>
              </a:ext>
            </a:extLst>
          </p:cNvPr>
          <p:cNvSpPr/>
          <p:nvPr/>
        </p:nvSpPr>
        <p:spPr>
          <a:xfrm>
            <a:off x="8057147" y="2842618"/>
            <a:ext cx="30396" cy="303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22243607-E01B-4EBE-84B4-F8EECB118DC8}"/>
              </a:ext>
            </a:extLst>
          </p:cNvPr>
          <p:cNvCxnSpPr>
            <a:cxnSpLocks/>
            <a:stCxn id="291" idx="2"/>
            <a:endCxn id="215" idx="7"/>
          </p:cNvCxnSpPr>
          <p:nvPr/>
        </p:nvCxnSpPr>
        <p:spPr>
          <a:xfrm rot="10800000">
            <a:off x="5779383" y="2557014"/>
            <a:ext cx="2277765" cy="300802"/>
          </a:xfrm>
          <a:prstGeom prst="bentConnector4">
            <a:avLst>
              <a:gd name="adj1" fmla="val 72769"/>
              <a:gd name="adj2" fmla="val 22602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1CFF11A8-9E6A-44D1-A566-D56D7127ADE4}"/>
              </a:ext>
            </a:extLst>
          </p:cNvPr>
          <p:cNvSpPr/>
          <p:nvPr/>
        </p:nvSpPr>
        <p:spPr>
          <a:xfrm>
            <a:off x="6840419" y="2737712"/>
            <a:ext cx="400955" cy="20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DAB2A59-061B-436E-833D-C65D2BCD3787}"/>
              </a:ext>
            </a:extLst>
          </p:cNvPr>
          <p:cNvCxnSpPr>
            <a:cxnSpLocks/>
          </p:cNvCxnSpPr>
          <p:nvPr/>
        </p:nvCxnSpPr>
        <p:spPr>
          <a:xfrm>
            <a:off x="6871023" y="2808186"/>
            <a:ext cx="358777" cy="0"/>
          </a:xfrm>
          <a:prstGeom prst="line">
            <a:avLst/>
          </a:prstGeom>
          <a:ln w="9525">
            <a:solidFill>
              <a:schemeClr val="bg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15B657D-5D8B-4AB9-90B6-DF356C7AC26A}"/>
              </a:ext>
            </a:extLst>
          </p:cNvPr>
          <p:cNvCxnSpPr>
            <a:cxnSpLocks/>
          </p:cNvCxnSpPr>
          <p:nvPr/>
        </p:nvCxnSpPr>
        <p:spPr>
          <a:xfrm>
            <a:off x="6867161" y="2858816"/>
            <a:ext cx="358777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3F6AACBE-EDBE-4260-9FD4-3C2951C435BF}"/>
              </a:ext>
            </a:extLst>
          </p:cNvPr>
          <p:cNvCxnSpPr>
            <a:cxnSpLocks/>
          </p:cNvCxnSpPr>
          <p:nvPr/>
        </p:nvCxnSpPr>
        <p:spPr>
          <a:xfrm flipV="1">
            <a:off x="9220982" y="1775863"/>
            <a:ext cx="0" cy="781151"/>
          </a:xfrm>
          <a:prstGeom prst="line">
            <a:avLst/>
          </a:prstGeom>
          <a:ln w="9525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/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𝐝𝐡</m:t>
                          </m:r>
                        </m:e>
                        <m:sub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1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000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056F52A4-E846-481F-9327-9D90AED7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494" y="1773849"/>
                <a:ext cx="383631" cy="153888"/>
              </a:xfrm>
              <a:prstGeom prst="rect">
                <a:avLst/>
              </a:prstGeom>
              <a:blipFill>
                <a:blip r:embed="rId24"/>
                <a:stretch>
                  <a:fillRect l="-9524" t="-8000" r="-15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9010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그림에서 시간 방향 기울기 전파에만 주목해보자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길이가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시계열 데이터를 가정하여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레이블로부터 전해지는 기울기가 어떻게 변하는지 보자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앞의 문제에 대입하면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정답 레이블이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'Tom'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경우에 해당한다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시간 방향 기울기에 주목하면 역전파로 전해지는 기울기는 차례로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'tanh','+','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연산을 통과한다는 것을 알 수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'+'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역전파는 상류에서 전해지는 기울기를 그대로 하류로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흘려보내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기울기는 변하지 않는다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59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그래프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점선은 미분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1E81164-9C62-458A-A209-22D9D3CAA582}"/>
              </a:ext>
            </a:extLst>
          </p:cNvPr>
          <p:cNvSpPr txBox="1"/>
          <p:nvPr/>
        </p:nvSpPr>
        <p:spPr>
          <a:xfrm>
            <a:off x="635797" y="4635654"/>
            <a:ext cx="8511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그림에서 점선이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y=tanh(x)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미분이고 값은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이하이며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x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으로부터 멀어질수록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역전파에서 기울기가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지날 때마다 값은 계속 작아진다는 의미이다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그리고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통과하면 기울기도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반복해서 작아진다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노드의 경우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노드를 무시하기로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시 기울기는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연산에 의해서만 변화하게 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AA796-DF1C-4D66-9675-5E6EA2233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 bwMode="auto">
          <a:xfrm>
            <a:off x="1733718" y="1547947"/>
            <a:ext cx="3910967" cy="29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521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41550" y="17767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소실 또는 기울기 폭발의 원인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65400" y="1037634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행렬 곱에만 주목했을 때의 역전파의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/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상류로부터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기울기가 흘러온다고 가정하고 이때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MatMul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노드에서의 역전파는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dh(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행렬 곱으로 기울기를 계산한다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같은 계산을 시계열 데이터의 시간 크기만큼 반복한다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주의할 점은 행렬 곱셈에서 매번 똑같은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가중치를 쓴다는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 곱의 기울기는 시간에 비례해 지수적으로 증가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감소함을 알 수 있으며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증가할 경우 기울기 폭발이라고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 폭발이 일어나면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오버플로를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일으켜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NaN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같은 값을 발생시킨다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반대로 기울기가 감소하면 기울기 소실이 일어나고 이는 일정 수준 이하로 작아지면 가중치 매개변수가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더 이상 갱신되지 않으므로 장기 의존 관계를 학습할 수 없게 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E81164-9C62-458A-A209-22D9D3CA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" y="3601649"/>
                <a:ext cx="9288120" cy="2554545"/>
              </a:xfrm>
              <a:prstGeom prst="rect">
                <a:avLst/>
              </a:prstGeom>
              <a:blipFill>
                <a:blip r:embed="rId3"/>
                <a:stretch>
                  <a:fillRect l="-328" t="-716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타원 6">
            <a:extLst>
              <a:ext uri="{FF2B5EF4-FFF2-40B4-BE49-F238E27FC236}">
                <a16:creationId xmlns:a16="http://schemas.microsoft.com/office/drawing/2014/main" id="{6FB1C304-3A49-4297-8498-AC28A6D5DA8E}"/>
              </a:ext>
            </a:extLst>
          </p:cNvPr>
          <p:cNvSpPr/>
          <p:nvPr/>
        </p:nvSpPr>
        <p:spPr>
          <a:xfrm>
            <a:off x="3149931" y="2547848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61AB-81B0-409B-9398-0EFAA81CC5C6}"/>
              </a:ext>
            </a:extLst>
          </p:cNvPr>
          <p:cNvSpPr txBox="1"/>
          <p:nvPr/>
        </p:nvSpPr>
        <p:spPr>
          <a:xfrm>
            <a:off x="2996840" y="262003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/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6C1E8-1D4E-487D-8CA2-13D41C28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169" y="1950796"/>
                <a:ext cx="344772" cy="246221"/>
              </a:xfrm>
              <a:prstGeom prst="rect">
                <a:avLst/>
              </a:prstGeom>
              <a:blipFill>
                <a:blip r:embed="rId4"/>
                <a:stretch>
                  <a:fillRect l="-12500" r="-3571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5A83C-2D24-4F68-AFE3-9D9C0FD4FFB7}"/>
              </a:ext>
            </a:extLst>
          </p:cNvPr>
          <p:cNvCxnSpPr/>
          <p:nvPr/>
        </p:nvCxnSpPr>
        <p:spPr>
          <a:xfrm>
            <a:off x="2111162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E67494-09DE-465F-866C-E6C5E3D1AB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85802" y="2260498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7AC776-648C-4A98-8751-14DE57C7ED91}"/>
              </a:ext>
            </a:extLst>
          </p:cNvPr>
          <p:cNvSpPr/>
          <p:nvPr/>
        </p:nvSpPr>
        <p:spPr>
          <a:xfrm>
            <a:off x="3117875" y="2791536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0C45AF-A107-4BBD-82B4-C13E2C2DDD74}"/>
              </a:ext>
            </a:extLst>
          </p:cNvPr>
          <p:cNvSpPr/>
          <p:nvPr/>
        </p:nvSpPr>
        <p:spPr>
          <a:xfrm>
            <a:off x="3092274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C64F5A-3A40-44DF-BD45-9EE3BA58C716}"/>
              </a:ext>
            </a:extLst>
          </p:cNvPr>
          <p:cNvSpPr/>
          <p:nvPr/>
        </p:nvSpPr>
        <p:spPr>
          <a:xfrm>
            <a:off x="3351339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72D076-9AE8-407C-B103-BF4B0138EA0D}"/>
              </a:ext>
            </a:extLst>
          </p:cNvPr>
          <p:cNvSpPr/>
          <p:nvPr/>
        </p:nvSpPr>
        <p:spPr>
          <a:xfrm>
            <a:off x="5401439" y="2546247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AEA9A-094B-4F82-86A6-725CB049D56B}"/>
              </a:ext>
            </a:extLst>
          </p:cNvPr>
          <p:cNvSpPr txBox="1"/>
          <p:nvPr/>
        </p:nvSpPr>
        <p:spPr>
          <a:xfrm>
            <a:off x="5329396" y="262775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EF5936-BD51-4488-83B5-A368DEE87A46}"/>
              </a:ext>
            </a:extLst>
          </p:cNvPr>
          <p:cNvCxnSpPr/>
          <p:nvPr/>
        </p:nvCxnSpPr>
        <p:spPr>
          <a:xfrm>
            <a:off x="4432143" y="2258897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A0CC98-6CD1-42E8-A673-1FF6211753B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37310" y="2258897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C28FAA50-0A61-44EE-9EC5-BC2A0E9758C1}"/>
              </a:ext>
            </a:extLst>
          </p:cNvPr>
          <p:cNvSpPr/>
          <p:nvPr/>
        </p:nvSpPr>
        <p:spPr>
          <a:xfrm>
            <a:off x="5413255" y="2628208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267F91-8DE5-4611-99F2-D2783214E7F2}"/>
              </a:ext>
            </a:extLst>
          </p:cNvPr>
          <p:cNvSpPr/>
          <p:nvPr/>
        </p:nvSpPr>
        <p:spPr>
          <a:xfrm>
            <a:off x="5672320" y="2791780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A216A9-D41C-4E5D-A9ED-5C2762E67D51}"/>
              </a:ext>
            </a:extLst>
          </p:cNvPr>
          <p:cNvSpPr/>
          <p:nvPr/>
        </p:nvSpPr>
        <p:spPr>
          <a:xfrm>
            <a:off x="6634209" y="2547856"/>
            <a:ext cx="358997" cy="358998"/>
          </a:xfrm>
          <a:prstGeom prst="ellipse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57513-C519-4EFB-BD7C-B25C99A729E9}"/>
              </a:ext>
            </a:extLst>
          </p:cNvPr>
          <p:cNvSpPr txBox="1"/>
          <p:nvPr/>
        </p:nvSpPr>
        <p:spPr>
          <a:xfrm>
            <a:off x="6550591" y="2621645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1D56D1-0A56-4633-B7C3-1D139A236C40}"/>
              </a:ext>
            </a:extLst>
          </p:cNvPr>
          <p:cNvCxnSpPr/>
          <p:nvPr/>
        </p:nvCxnSpPr>
        <p:spPr>
          <a:xfrm>
            <a:off x="5664913" y="2260506"/>
            <a:ext cx="6051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550B0D-42A3-469C-9B8E-86DBC803892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270080" y="2260506"/>
            <a:ext cx="416702" cy="339924"/>
          </a:xfrm>
          <a:prstGeom prst="line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D24E8BE-C3FE-4F6A-9993-29F6705AA54B}"/>
              </a:ext>
            </a:extLst>
          </p:cNvPr>
          <p:cNvSpPr/>
          <p:nvPr/>
        </p:nvSpPr>
        <p:spPr>
          <a:xfrm>
            <a:off x="6671626" y="2793145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7B6431-731C-4208-95CA-9C22F6979E25}"/>
              </a:ext>
            </a:extLst>
          </p:cNvPr>
          <p:cNvSpPr/>
          <p:nvPr/>
        </p:nvSpPr>
        <p:spPr>
          <a:xfrm>
            <a:off x="6646025" y="2629817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D4D377A-688A-4510-ABAF-431F8DE464BC}"/>
              </a:ext>
            </a:extLst>
          </p:cNvPr>
          <p:cNvSpPr/>
          <p:nvPr/>
        </p:nvSpPr>
        <p:spPr>
          <a:xfrm>
            <a:off x="6905090" y="2793389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/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6C8273-AF04-4286-8550-4F2A01F2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340" y="1945471"/>
                <a:ext cx="344772" cy="246221"/>
              </a:xfrm>
              <a:prstGeom prst="rect">
                <a:avLst/>
              </a:prstGeom>
              <a:blipFill>
                <a:blip r:embed="rId5"/>
                <a:stretch>
                  <a:fillRect l="-10526" r="-3509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/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5A7C34-61EA-4360-85C6-23E99A78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10" y="1945471"/>
                <a:ext cx="344772" cy="246221"/>
              </a:xfrm>
              <a:prstGeom prst="rect">
                <a:avLst/>
              </a:prstGeom>
              <a:blipFill>
                <a:blip r:embed="rId6"/>
                <a:stretch>
                  <a:fillRect l="-12500" r="-3571"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449BDB8-8F02-4E9A-86B6-774A973F528B}"/>
              </a:ext>
            </a:extLst>
          </p:cNvPr>
          <p:cNvCxnSpPr>
            <a:cxnSpLocks/>
          </p:cNvCxnSpPr>
          <p:nvPr/>
        </p:nvCxnSpPr>
        <p:spPr>
          <a:xfrm flipH="1">
            <a:off x="1945632" y="2757700"/>
            <a:ext cx="1134826" cy="6828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32E45F-9208-49DD-AF8F-079FE1243989}"/>
              </a:ext>
            </a:extLst>
          </p:cNvPr>
          <p:cNvCxnSpPr>
            <a:cxnSpLocks/>
          </p:cNvCxnSpPr>
          <p:nvPr/>
        </p:nvCxnSpPr>
        <p:spPr>
          <a:xfrm flipH="1">
            <a:off x="3429704" y="2757700"/>
            <a:ext cx="1978286" cy="229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BDFC9A5-FF35-4157-980A-4CE050A04E41}"/>
              </a:ext>
            </a:extLst>
          </p:cNvPr>
          <p:cNvSpPr/>
          <p:nvPr/>
        </p:nvSpPr>
        <p:spPr>
          <a:xfrm>
            <a:off x="5407990" y="2756814"/>
            <a:ext cx="51207" cy="512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D8A70A1-5A8A-4C9F-8A33-B154E1363AEA}"/>
              </a:ext>
            </a:extLst>
          </p:cNvPr>
          <p:cNvCxnSpPr>
            <a:cxnSpLocks/>
          </p:cNvCxnSpPr>
          <p:nvPr/>
        </p:nvCxnSpPr>
        <p:spPr>
          <a:xfrm flipH="1">
            <a:off x="5760075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127C12-F598-449E-9498-A3A5015F379C}"/>
              </a:ext>
            </a:extLst>
          </p:cNvPr>
          <p:cNvCxnSpPr>
            <a:cxnSpLocks/>
          </p:cNvCxnSpPr>
          <p:nvPr/>
        </p:nvCxnSpPr>
        <p:spPr>
          <a:xfrm flipH="1">
            <a:off x="6990849" y="2757700"/>
            <a:ext cx="887652" cy="0"/>
          </a:xfrm>
          <a:prstGeom prst="line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82201F-9ACB-484C-89E0-63C72D96BF67}"/>
              </a:ext>
            </a:extLst>
          </p:cNvPr>
          <p:cNvCxnSpPr>
            <a:cxnSpLocks/>
          </p:cNvCxnSpPr>
          <p:nvPr/>
        </p:nvCxnSpPr>
        <p:spPr>
          <a:xfrm>
            <a:off x="1959981" y="2715261"/>
            <a:ext cx="1126602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095912-55EE-4C84-84B1-CC9A68E672F3}"/>
              </a:ext>
            </a:extLst>
          </p:cNvPr>
          <p:cNvCxnSpPr>
            <a:cxnSpLocks/>
          </p:cNvCxnSpPr>
          <p:nvPr/>
        </p:nvCxnSpPr>
        <p:spPr>
          <a:xfrm>
            <a:off x="3456973" y="2715261"/>
            <a:ext cx="1940688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0511AD-89BC-41FA-81F4-FD9624FD9388}"/>
              </a:ext>
            </a:extLst>
          </p:cNvPr>
          <p:cNvCxnSpPr>
            <a:cxnSpLocks/>
          </p:cNvCxnSpPr>
          <p:nvPr/>
        </p:nvCxnSpPr>
        <p:spPr>
          <a:xfrm>
            <a:off x="5779627" y="2715261"/>
            <a:ext cx="848809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B7F1CF-8754-408E-9B20-59BAD897FA47}"/>
              </a:ext>
            </a:extLst>
          </p:cNvPr>
          <p:cNvSpPr/>
          <p:nvPr/>
        </p:nvSpPr>
        <p:spPr>
          <a:xfrm>
            <a:off x="3892953" y="2596587"/>
            <a:ext cx="598025" cy="26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4328E4-1AED-4345-96B5-17D05B1C275E}"/>
              </a:ext>
            </a:extLst>
          </p:cNvPr>
          <p:cNvCxnSpPr>
            <a:cxnSpLocks/>
          </p:cNvCxnSpPr>
          <p:nvPr/>
        </p:nvCxnSpPr>
        <p:spPr>
          <a:xfrm flipH="1">
            <a:off x="3950567" y="2765417"/>
            <a:ext cx="497971" cy="0"/>
          </a:xfrm>
          <a:prstGeom prst="line">
            <a:avLst/>
          </a:prstGeom>
          <a:ln w="95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ED60433-827B-4AA1-B23E-21F1E0EE9113}"/>
              </a:ext>
            </a:extLst>
          </p:cNvPr>
          <p:cNvCxnSpPr>
            <a:cxnSpLocks/>
          </p:cNvCxnSpPr>
          <p:nvPr/>
        </p:nvCxnSpPr>
        <p:spPr>
          <a:xfrm flipH="1">
            <a:off x="3954425" y="2715260"/>
            <a:ext cx="497971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/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BFF71E-2BEE-44B3-8D37-849DC83B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110" y="2767273"/>
                <a:ext cx="323807" cy="246221"/>
              </a:xfrm>
              <a:prstGeom prst="rect">
                <a:avLst/>
              </a:prstGeom>
              <a:blipFill>
                <a:blip r:embed="rId7"/>
                <a:stretch>
                  <a:fillRect l="-13208" t="-2500" r="-9434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/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𝐝𝐡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𝐖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sub>
                      <m:sup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ko-KR" altLang="en-US" b="1" dirty="0">
                    <a:solidFill>
                      <a:srgbClr val="C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E36171-FB50-4739-90C5-A914D2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140" y="2782706"/>
                <a:ext cx="672172" cy="264688"/>
              </a:xfrm>
              <a:prstGeom prst="rect">
                <a:avLst/>
              </a:prstGeom>
              <a:blipFill>
                <a:blip r:embed="rId8"/>
                <a:stretch>
                  <a:fillRect l="-1081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/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𝐝𝐡</m:t>
                      </m:r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  <m:r>
                        <a:rPr lang="en-US" altLang="ko-K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  <m:sup>
                          <m:r>
                            <a:rPr lang="en-US" altLang="ko-K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solidFill>
                    <a:srgbClr val="C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D0F38C-58AF-46AC-8A50-E711D47D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12" y="2798139"/>
                <a:ext cx="1276440" cy="264688"/>
              </a:xfrm>
              <a:prstGeom prst="rect">
                <a:avLst/>
              </a:prstGeom>
              <a:blipFill>
                <a:blip r:embed="rId9"/>
                <a:stretch>
                  <a:fillRect l="-2857" b="-20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0694C4-76A7-40BB-AB50-2D1EDBE1AAEF}"/>
              </a:ext>
            </a:extLst>
          </p:cNvPr>
          <p:cNvCxnSpPr>
            <a:cxnSpLocks/>
          </p:cNvCxnSpPr>
          <p:nvPr/>
        </p:nvCxnSpPr>
        <p:spPr>
          <a:xfrm>
            <a:off x="7014260" y="2711402"/>
            <a:ext cx="875816" cy="0"/>
          </a:xfrm>
          <a:prstGeom prst="line">
            <a:avLst/>
          </a:prstGeom>
          <a:ln w="952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7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9175910" cy="2222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print("Everything:", rank_1_tensor[:].numpy())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print("Before 4:", rank_1_tensor[:4].numpy())  # 0 1 1 2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print("From 4 to the end:", rank_1_tensor[4:].numpy()) # 3 5 8 13 21 34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print("From 2, before 7:", rank_1_tensor[2:7].numpy()) # 1 2 3 5 8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print("Every other item:", rank_1_tensor[::2].numpy()) # 0 1 3 8 21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print("Reversed:", rank_1_tensor[::-1].numpy()) #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73DC51-DF01-4312-90FA-C5F50EE18CF1}"/>
              </a:ext>
            </a:extLst>
          </p:cNvPr>
          <p:cNvSpPr/>
          <p:nvPr/>
        </p:nvSpPr>
        <p:spPr>
          <a:xfrm>
            <a:off x="3959050" y="4014315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5BCA84-B405-4ACA-8926-01D7846A332C}"/>
              </a:ext>
            </a:extLst>
          </p:cNvPr>
          <p:cNvSpPr/>
          <p:nvPr/>
        </p:nvSpPr>
        <p:spPr>
          <a:xfrm>
            <a:off x="4491613" y="4014314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1CB3AE-099E-4C6A-BA96-6D1698DA3E6F}"/>
              </a:ext>
            </a:extLst>
          </p:cNvPr>
          <p:cNvSpPr/>
          <p:nvPr/>
        </p:nvSpPr>
        <p:spPr>
          <a:xfrm>
            <a:off x="5024176" y="4014313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F512F9-55FF-4D07-B633-183454C8C2D7}"/>
              </a:ext>
            </a:extLst>
          </p:cNvPr>
          <p:cNvSpPr/>
          <p:nvPr/>
        </p:nvSpPr>
        <p:spPr>
          <a:xfrm>
            <a:off x="5556739" y="4014312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E7DEA7-7202-42DF-B866-C2A61B00C8BA}"/>
              </a:ext>
            </a:extLst>
          </p:cNvPr>
          <p:cNvSpPr/>
          <p:nvPr/>
        </p:nvSpPr>
        <p:spPr>
          <a:xfrm>
            <a:off x="6089302" y="4014311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7B8A4D-11B6-48C0-B67B-542994447A6B}"/>
              </a:ext>
            </a:extLst>
          </p:cNvPr>
          <p:cNvSpPr/>
          <p:nvPr/>
        </p:nvSpPr>
        <p:spPr>
          <a:xfrm>
            <a:off x="6621865" y="4014310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DD5793-A03F-440A-8CD8-F2909A14E268}"/>
              </a:ext>
            </a:extLst>
          </p:cNvPr>
          <p:cNvSpPr/>
          <p:nvPr/>
        </p:nvSpPr>
        <p:spPr>
          <a:xfrm>
            <a:off x="7154428" y="4014309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FE9D07-FFF2-40CA-9F28-2F2C2DFA32FB}"/>
              </a:ext>
            </a:extLst>
          </p:cNvPr>
          <p:cNvSpPr/>
          <p:nvPr/>
        </p:nvSpPr>
        <p:spPr>
          <a:xfrm>
            <a:off x="7686991" y="4014308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21CE81-6B45-4EEF-91E2-528FA068CE68}"/>
              </a:ext>
            </a:extLst>
          </p:cNvPr>
          <p:cNvSpPr/>
          <p:nvPr/>
        </p:nvSpPr>
        <p:spPr>
          <a:xfrm>
            <a:off x="8219554" y="4014307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C44B73-DEC9-42D0-949B-C4FCB736B1E8}"/>
              </a:ext>
            </a:extLst>
          </p:cNvPr>
          <p:cNvSpPr/>
          <p:nvPr/>
        </p:nvSpPr>
        <p:spPr>
          <a:xfrm>
            <a:off x="8752117" y="4014306"/>
            <a:ext cx="532563" cy="532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2F4A64-A186-4284-A64E-8EEE3BF83B13}"/>
              </a:ext>
            </a:extLst>
          </p:cNvPr>
          <p:cNvSpPr/>
          <p:nvPr/>
        </p:nvSpPr>
        <p:spPr>
          <a:xfrm>
            <a:off x="3959050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FD1348-7557-4456-863A-582FBF0428C1}"/>
              </a:ext>
            </a:extLst>
          </p:cNvPr>
          <p:cNvSpPr/>
          <p:nvPr/>
        </p:nvSpPr>
        <p:spPr>
          <a:xfrm>
            <a:off x="4493288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30D27-E047-4CD7-97F6-557D1650A456}"/>
              </a:ext>
            </a:extLst>
          </p:cNvPr>
          <p:cNvSpPr/>
          <p:nvPr/>
        </p:nvSpPr>
        <p:spPr>
          <a:xfrm>
            <a:off x="5027526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BF98A1-7B38-4751-A1F9-C1007AB4AE62}"/>
              </a:ext>
            </a:extLst>
          </p:cNvPr>
          <p:cNvSpPr/>
          <p:nvPr/>
        </p:nvSpPr>
        <p:spPr>
          <a:xfrm>
            <a:off x="5561764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0A04DB-C931-4CB7-9DA8-6FE9ED1640CC}"/>
              </a:ext>
            </a:extLst>
          </p:cNvPr>
          <p:cNvSpPr/>
          <p:nvPr/>
        </p:nvSpPr>
        <p:spPr>
          <a:xfrm>
            <a:off x="6096002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68BA20-47B6-4C70-AB69-51F84567606B}"/>
              </a:ext>
            </a:extLst>
          </p:cNvPr>
          <p:cNvSpPr/>
          <p:nvPr/>
        </p:nvSpPr>
        <p:spPr>
          <a:xfrm>
            <a:off x="6630240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2A367C-41C1-4A3A-A5E0-E1E6BBA46579}"/>
              </a:ext>
            </a:extLst>
          </p:cNvPr>
          <p:cNvSpPr/>
          <p:nvPr/>
        </p:nvSpPr>
        <p:spPr>
          <a:xfrm>
            <a:off x="7164478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D8B545-4F21-4290-956D-D82024F1FC2B}"/>
              </a:ext>
            </a:extLst>
          </p:cNvPr>
          <p:cNvSpPr/>
          <p:nvPr/>
        </p:nvSpPr>
        <p:spPr>
          <a:xfrm>
            <a:off x="7698716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C3F848-BA36-4703-B060-7560BEEE2599}"/>
              </a:ext>
            </a:extLst>
          </p:cNvPr>
          <p:cNvSpPr/>
          <p:nvPr/>
        </p:nvSpPr>
        <p:spPr>
          <a:xfrm>
            <a:off x="8232954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653E94-B667-4AD0-A61E-EE83769D1B99}"/>
              </a:ext>
            </a:extLst>
          </p:cNvPr>
          <p:cNvSpPr/>
          <p:nvPr/>
        </p:nvSpPr>
        <p:spPr>
          <a:xfrm>
            <a:off x="8767192" y="3521946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399596-FBC7-47DF-B088-54ACC121DA1A}"/>
              </a:ext>
            </a:extLst>
          </p:cNvPr>
          <p:cNvSpPr txBox="1"/>
          <p:nvPr/>
        </p:nvSpPr>
        <p:spPr>
          <a:xfrm>
            <a:off x="2133125" y="4054509"/>
            <a:ext cx="183095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rank_1_tensor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7D220D-A530-40AC-9874-578EA144D300}"/>
              </a:ext>
            </a:extLst>
          </p:cNvPr>
          <p:cNvSpPr/>
          <p:nvPr/>
        </p:nvSpPr>
        <p:spPr>
          <a:xfrm>
            <a:off x="7688669" y="4476291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8C4E67-D425-465E-9DE4-850A4973EE64}"/>
              </a:ext>
            </a:extLst>
          </p:cNvPr>
          <p:cNvSpPr/>
          <p:nvPr/>
        </p:nvSpPr>
        <p:spPr>
          <a:xfrm>
            <a:off x="8222907" y="4476291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A32412-FF74-413A-87E1-A86CAED7CFFE}"/>
              </a:ext>
            </a:extLst>
          </p:cNvPr>
          <p:cNvSpPr/>
          <p:nvPr/>
        </p:nvSpPr>
        <p:spPr>
          <a:xfrm>
            <a:off x="8757145" y="4476291"/>
            <a:ext cx="532563" cy="5325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992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기울기 폭발 대책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6.1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3172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클리핑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(gradients clipping)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/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C74A9F-93AE-463F-BAAE-FD262609D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1846161"/>
                <a:ext cx="372531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/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𝑡h𝑟𝑒𝑠h𝑜𝑙𝑑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746AA6-4DC0-478E-B9A7-987BD3E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43" y="2656389"/>
                <a:ext cx="3050129" cy="102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67092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D7CEB-CB01-4257-A584-B1F70ACB203D}"/>
              </a:ext>
            </a:extLst>
          </p:cNvPr>
          <p:cNvSpPr txBox="1"/>
          <p:nvPr/>
        </p:nvSpPr>
        <p:spPr>
          <a:xfrm>
            <a:off x="526405" y="1029855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학습에서 기울기 소실도 큰 문제이다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아키텍처를 근본부터 뜯어고쳐야 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22547" y="1816934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단순화한 도법을 적용한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87" y="2260715"/>
                <a:ext cx="207698" cy="202787"/>
              </a:xfrm>
              <a:prstGeom prst="rect">
                <a:avLst/>
              </a:prstGeom>
              <a:blipFill>
                <a:blip r:embed="rId3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935226" y="2963799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031A74-6E19-4BD5-BEC3-380E6415E502}"/>
              </a:ext>
            </a:extLst>
          </p:cNvPr>
          <p:cNvSpPr/>
          <p:nvPr/>
        </p:nvSpPr>
        <p:spPr>
          <a:xfrm>
            <a:off x="2064798" y="3522463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C764CC-C799-4D75-A045-9334E8D4997C}"/>
              </a:ext>
            </a:extLst>
          </p:cNvPr>
          <p:cNvSpPr/>
          <p:nvPr/>
        </p:nvSpPr>
        <p:spPr>
          <a:xfrm>
            <a:off x="2064798" y="4016591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4129-96ED-4DC3-AEB2-6C922FB1DB7B}"/>
              </a:ext>
            </a:extLst>
          </p:cNvPr>
          <p:cNvSpPr txBox="1"/>
          <p:nvPr/>
        </p:nvSpPr>
        <p:spPr>
          <a:xfrm>
            <a:off x="2005748" y="3595556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25CD-0057-415A-B830-BD0539DF6AA1}"/>
              </a:ext>
            </a:extLst>
          </p:cNvPr>
          <p:cNvSpPr txBox="1"/>
          <p:nvPr/>
        </p:nvSpPr>
        <p:spPr>
          <a:xfrm>
            <a:off x="2005748" y="4087487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MatMul</a:t>
            </a:r>
            <a:endParaRPr lang="ko-KR" altLang="en-US" sz="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5FA65DE-1EF6-40E8-862D-AC0B80968A63}"/>
              </a:ext>
            </a:extLst>
          </p:cNvPr>
          <p:cNvSpPr/>
          <p:nvPr/>
        </p:nvSpPr>
        <p:spPr>
          <a:xfrm>
            <a:off x="3624652" y="352124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A1764-AC39-4D07-9B22-E8B1D9C16132}"/>
              </a:ext>
            </a:extLst>
          </p:cNvPr>
          <p:cNvSpPr txBox="1"/>
          <p:nvPr/>
        </p:nvSpPr>
        <p:spPr>
          <a:xfrm>
            <a:off x="3570832" y="3567308"/>
            <a:ext cx="351445" cy="190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F4E84B-7EE7-44A0-B727-62C30DE0D54F}"/>
              </a:ext>
            </a:extLst>
          </p:cNvPr>
          <p:cNvSpPr/>
          <p:nvPr/>
        </p:nvSpPr>
        <p:spPr>
          <a:xfrm>
            <a:off x="3117259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/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3AEF3A-4B35-478E-BD4B-D662AFF5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72" y="3601540"/>
                <a:ext cx="122781" cy="139416"/>
              </a:xfrm>
              <a:prstGeom prst="rect">
                <a:avLst/>
              </a:prstGeom>
              <a:blipFill>
                <a:blip r:embed="rId4"/>
                <a:stretch>
                  <a:fillRect l="-30000" r="-25000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F6946C16-C37E-4A0E-8533-2DFE8E3F7C18}"/>
              </a:ext>
            </a:extLst>
          </p:cNvPr>
          <p:cNvSpPr/>
          <p:nvPr/>
        </p:nvSpPr>
        <p:spPr>
          <a:xfrm>
            <a:off x="2646683" y="3521786"/>
            <a:ext cx="306219" cy="30621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/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1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B2B33D-3CD4-4AA8-8EC8-97D600CF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5" y="3601540"/>
                <a:ext cx="122781" cy="139416"/>
              </a:xfrm>
              <a:prstGeom prst="rect">
                <a:avLst/>
              </a:prstGeom>
              <a:blipFill>
                <a:blip r:embed="rId5"/>
                <a:stretch>
                  <a:fillRect l="-28571" r="-19048" b="-217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/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EBA00-F6BD-4AC8-BFD3-33197A4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99" y="3004669"/>
                <a:ext cx="283954" cy="202787"/>
              </a:xfrm>
              <a:prstGeom prst="rect">
                <a:avLst/>
              </a:prstGeom>
              <a:blipFill>
                <a:blip r:embed="rId6"/>
                <a:stretch>
                  <a:fillRect l="-23404" r="-14894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/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9B4A4-4079-43C0-B142-71C664D7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827" y="4365991"/>
                <a:ext cx="277300" cy="202787"/>
              </a:xfrm>
              <a:prstGeom prst="rect">
                <a:avLst/>
              </a:prstGeom>
              <a:blipFill>
                <a:blip r:embed="rId7"/>
                <a:stretch>
                  <a:fillRect l="-26667" r="-8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6" y="3397357"/>
                <a:ext cx="371405" cy="202787"/>
              </a:xfrm>
              <a:prstGeom prst="rect">
                <a:avLst/>
              </a:prstGeom>
              <a:blipFill>
                <a:blip r:embed="rId8"/>
                <a:stretch>
                  <a:fillRect l="-21667" r="-1500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646" y="3577009"/>
                <a:ext cx="207698" cy="202787"/>
              </a:xfrm>
              <a:prstGeom prst="rect">
                <a:avLst/>
              </a:prstGeom>
              <a:blipFill>
                <a:blip r:embed="rId9"/>
                <a:stretch>
                  <a:fillRect l="-29412" t="-3030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06EDB8-E78E-4604-A92E-F366DDFDAE65}"/>
              </a:ext>
            </a:extLst>
          </p:cNvPr>
          <p:cNvCxnSpPr/>
          <p:nvPr/>
        </p:nvCxnSpPr>
        <p:spPr>
          <a:xfrm>
            <a:off x="1244594" y="3279555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F8826F8-EBEC-429B-995F-EA77C3EE2E9D}"/>
              </a:ext>
            </a:extLst>
          </p:cNvPr>
          <p:cNvCxnSpPr/>
          <p:nvPr/>
        </p:nvCxnSpPr>
        <p:spPr>
          <a:xfrm>
            <a:off x="1214047" y="4636557"/>
            <a:ext cx="51619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0209AD-89C1-4D1E-B331-B74CB3DF5B2D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730245" y="4277966"/>
            <a:ext cx="379397" cy="35859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4D5ED6-F436-431A-9644-D4B39B9D790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54202" y="3277359"/>
            <a:ext cx="355440" cy="28994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320233" y="3682220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98" y="4911414"/>
                <a:ext cx="215619" cy="202787"/>
              </a:xfrm>
              <a:prstGeom prst="rect">
                <a:avLst/>
              </a:prstGeom>
              <a:blipFill>
                <a:blip r:embed="rId10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2217907" y="4322810"/>
            <a:ext cx="0" cy="58860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/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𝐛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396F87-AB15-4664-B4B7-981ABD10B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07" y="4037715"/>
                <a:ext cx="154466" cy="202787"/>
              </a:xfrm>
              <a:prstGeom prst="rect">
                <a:avLst/>
              </a:prstGeom>
              <a:blipFill>
                <a:blip r:embed="rId11"/>
                <a:stretch>
                  <a:fillRect l="-44000" r="-36000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A57D35-8943-4DCC-A588-E8EA47B2FE2A}"/>
              </a:ext>
            </a:extLst>
          </p:cNvPr>
          <p:cNvCxnSpPr>
            <a:cxnSpLocks/>
          </p:cNvCxnSpPr>
          <p:nvPr/>
        </p:nvCxnSpPr>
        <p:spPr>
          <a:xfrm>
            <a:off x="2729269" y="4237790"/>
            <a:ext cx="26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59F956-FB89-435D-B116-801617611856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988497" y="3828005"/>
            <a:ext cx="281872" cy="40978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7E495B-A0F2-42B8-B67D-E1DDFE8F106F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2371017" y="3674895"/>
            <a:ext cx="275666" cy="678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8505D62-668C-4758-A851-AAFC60BF3FD4}"/>
              </a:ext>
            </a:extLst>
          </p:cNvPr>
          <p:cNvCxnSpPr>
            <a:cxnSpLocks/>
            <a:stCxn id="10" idx="6"/>
            <a:endCxn id="19" idx="3"/>
          </p:cNvCxnSpPr>
          <p:nvPr/>
        </p:nvCxnSpPr>
        <p:spPr>
          <a:xfrm flipV="1">
            <a:off x="2371017" y="3783160"/>
            <a:ext cx="320510" cy="386541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B75C89-E164-45B8-8817-AC41F2998AD4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2952901" y="3674895"/>
            <a:ext cx="164358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D1285B-B0BD-43F6-9F06-7A534F1526E1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3423479" y="3674355"/>
            <a:ext cx="201173" cy="53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 flipH="1" flipV="1">
            <a:off x="3731237" y="2463502"/>
            <a:ext cx="199635" cy="1210854"/>
          </a:xfrm>
          <a:prstGeom prst="bentConnector4">
            <a:avLst>
              <a:gd name="adj1" fmla="val -191404"/>
              <a:gd name="adj2" fmla="val 7731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  <a:stCxn id="13" idx="6"/>
            <a:endCxn id="25" idx="1"/>
          </p:cNvCxnSpPr>
          <p:nvPr/>
        </p:nvCxnSpPr>
        <p:spPr>
          <a:xfrm>
            <a:off x="3930871" y="3674356"/>
            <a:ext cx="641775" cy="404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583430B-2163-4506-ADE3-727BD5D92EE2}"/>
              </a:ext>
            </a:extLst>
          </p:cNvPr>
          <p:cNvCxnSpPr>
            <a:cxnSpLocks/>
          </p:cNvCxnSpPr>
          <p:nvPr/>
        </p:nvCxnSpPr>
        <p:spPr>
          <a:xfrm flipV="1">
            <a:off x="5016927" y="3686469"/>
            <a:ext cx="415458" cy="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/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8DE7D6-995C-4A9C-B0C1-40D44E481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34" y="2268431"/>
                <a:ext cx="207698" cy="202787"/>
              </a:xfrm>
              <a:prstGeom prst="rect">
                <a:avLst/>
              </a:prstGeom>
              <a:blipFill>
                <a:blip r:embed="rId12"/>
                <a:stretch>
                  <a:fillRect l="-29412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941A320-F8F7-4E1E-81B8-6C470DBB0D39}"/>
              </a:ext>
            </a:extLst>
          </p:cNvPr>
          <p:cNvSpPr/>
          <p:nvPr/>
        </p:nvSpPr>
        <p:spPr>
          <a:xfrm>
            <a:off x="6224758" y="2932724"/>
            <a:ext cx="3163212" cy="1827438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/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23F426-E4F2-4C74-AB4D-37D7FB04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73" y="3405073"/>
                <a:ext cx="371405" cy="202787"/>
              </a:xfrm>
              <a:prstGeom prst="rect">
                <a:avLst/>
              </a:prstGeom>
              <a:blipFill>
                <a:blip r:embed="rId13"/>
                <a:stretch>
                  <a:fillRect l="-21667" t="-3030" r="-15000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/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0B641E-CE74-4F6C-9A8F-6D7EF77B1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14" y="3584725"/>
                <a:ext cx="207698" cy="202787"/>
              </a:xfrm>
              <a:prstGeom prst="rect">
                <a:avLst/>
              </a:prstGeom>
              <a:blipFill>
                <a:blip r:embed="rId14"/>
                <a:stretch>
                  <a:fillRect l="-32353" r="-147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DF5573-998D-47D0-8C4F-02DA91F0B1FC}"/>
              </a:ext>
            </a:extLst>
          </p:cNvPr>
          <p:cNvCxnSpPr>
            <a:cxnSpLocks/>
          </p:cNvCxnSpPr>
          <p:nvPr/>
        </p:nvCxnSpPr>
        <p:spPr>
          <a:xfrm>
            <a:off x="5617580" y="3689936"/>
            <a:ext cx="174017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/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F09475C-A761-45EE-A78F-76C7E8C3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83" y="4922988"/>
                <a:ext cx="215619" cy="202787"/>
              </a:xfrm>
              <a:prstGeom prst="rect">
                <a:avLst/>
              </a:prstGeom>
              <a:blipFill>
                <a:blip r:embed="rId15"/>
                <a:stretch>
                  <a:fillRect l="-27778" r="-833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16650B8-F9FC-4541-9D8A-C6ACCBD305A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079133" y="3686119"/>
            <a:ext cx="1752281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16F124A-3296-4CF4-9EA5-3344BBF19134}"/>
              </a:ext>
            </a:extLst>
          </p:cNvPr>
          <p:cNvSpPr/>
          <p:nvPr/>
        </p:nvSpPr>
        <p:spPr>
          <a:xfrm>
            <a:off x="7366793" y="3580905"/>
            <a:ext cx="708478" cy="296613"/>
          </a:xfrm>
          <a:prstGeom prst="roundRect">
            <a:avLst>
              <a:gd name="adj" fmla="val 3120"/>
            </a:avLst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610F793-4EEB-4D75-B4C9-1CF9C7B11D27}"/>
              </a:ext>
            </a:extLst>
          </p:cNvPr>
          <p:cNvSpPr/>
          <p:nvPr/>
        </p:nvSpPr>
        <p:spPr>
          <a:xfrm>
            <a:off x="7355559" y="3733449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1B9EB95-DD82-4574-9B1A-A2C72531AE69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6621048" y="4188477"/>
            <a:ext cx="1142582" cy="326440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EE02B559-671D-4637-9322-A3A2C3D4A7B3}"/>
              </a:ext>
            </a:extLst>
          </p:cNvPr>
          <p:cNvSpPr/>
          <p:nvPr/>
        </p:nvSpPr>
        <p:spPr>
          <a:xfrm>
            <a:off x="9554749" y="3683292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DB90460F-BBE9-4C66-9FEB-089FAD50570C}"/>
              </a:ext>
            </a:extLst>
          </p:cNvPr>
          <p:cNvCxnSpPr>
            <a:cxnSpLocks/>
            <a:stCxn id="117" idx="0"/>
            <a:endCxn id="76" idx="2"/>
          </p:cNvCxnSpPr>
          <p:nvPr/>
        </p:nvCxnSpPr>
        <p:spPr>
          <a:xfrm rot="16200000" flipV="1">
            <a:off x="8709108" y="2790693"/>
            <a:ext cx="1212074" cy="573123"/>
          </a:xfrm>
          <a:prstGeom prst="bentConnector3">
            <a:avLst>
              <a:gd name="adj1" fmla="val 7546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/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여기서는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sub>
                    </m:sSub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+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라는 직사각형 노드 하나로 </a:t>
                </a:r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직사각형 노드 안에 행렬 곱과 편향의 합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그리고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tanh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함수에 의한 변환이 모두 포함된 것이다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7FCBDAE-42A3-4A04-AB68-20785495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5540124"/>
                <a:ext cx="8698215" cy="584775"/>
              </a:xfrm>
              <a:prstGeom prst="rect">
                <a:avLst/>
              </a:prstGeom>
              <a:blipFill>
                <a:blip r:embed="rId16"/>
                <a:stretch>
                  <a:fillRect l="-350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0297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인터페이스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2646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비교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/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2CB3F9-83AE-416A-A8D5-C92E8199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3" y="1786159"/>
                <a:ext cx="194751" cy="190146"/>
              </a:xfrm>
              <a:prstGeom prst="rect">
                <a:avLst/>
              </a:prstGeom>
              <a:blipFill>
                <a:blip r:embed="rId3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499F4-D9FF-4BF9-B60C-4F16916AA6C8}"/>
              </a:ext>
            </a:extLst>
          </p:cNvPr>
          <p:cNvSpPr/>
          <p:nvPr/>
        </p:nvSpPr>
        <p:spPr>
          <a:xfrm>
            <a:off x="1848746" y="2748858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/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DA382-C18B-4E52-A1A9-2F6C297C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59" y="2891493"/>
                <a:ext cx="348253" cy="190146"/>
              </a:xfrm>
              <a:prstGeom prst="rect">
                <a:avLst/>
              </a:prstGeom>
              <a:blipFill>
                <a:blip r:embed="rId4"/>
                <a:stretch>
                  <a:fillRect l="-22807" r="-21053" b="-4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/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F28F8-18F0-4FE7-8115-5BC74C37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70" y="2921750"/>
                <a:ext cx="194751" cy="190146"/>
              </a:xfrm>
              <a:prstGeom prst="rect">
                <a:avLst/>
              </a:prstGeom>
              <a:blipFill>
                <a:blip r:embed="rId5"/>
                <a:stretch>
                  <a:fillRect l="-37500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485AF4-BEFE-4C21-B159-33B75B700759}"/>
              </a:ext>
            </a:extLst>
          </p:cNvPr>
          <p:cNvCxnSpPr>
            <a:cxnSpLocks/>
          </p:cNvCxnSpPr>
          <p:nvPr/>
        </p:nvCxnSpPr>
        <p:spPr>
          <a:xfrm>
            <a:off x="1167269" y="3147744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/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8C5F3-A963-44F8-907A-78B985F50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09" y="4524614"/>
                <a:ext cx="202178" cy="190146"/>
              </a:xfrm>
              <a:prstGeom prst="rect">
                <a:avLst/>
              </a:prstGeom>
              <a:blipFill>
                <a:blip r:embed="rId6"/>
                <a:stretch>
                  <a:fillRect l="-36364" r="-151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7577AB-662B-4005-A8C6-C9B93D054B5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201398" y="3972701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40B4D78-601C-455A-8CB0-C4F9162931A0}"/>
              </a:ext>
            </a:extLst>
          </p:cNvPr>
          <p:cNvCxnSpPr>
            <a:cxnSpLocks/>
            <a:stCxn id="59" idx="6"/>
            <a:endCxn id="24" idx="2"/>
          </p:cNvCxnSpPr>
          <p:nvPr/>
        </p:nvCxnSpPr>
        <p:spPr>
          <a:xfrm flipH="1" flipV="1">
            <a:off x="3262329" y="1976305"/>
            <a:ext cx="710877" cy="1190647"/>
          </a:xfrm>
          <a:prstGeom prst="bentConnector4">
            <a:avLst>
              <a:gd name="adj1" fmla="val -19674"/>
              <a:gd name="adj2" fmla="val 5197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B67168-27AB-49AC-8FB7-9968027DA711}"/>
              </a:ext>
            </a:extLst>
          </p:cNvPr>
          <p:cNvCxnSpPr>
            <a:cxnSpLocks/>
          </p:cNvCxnSpPr>
          <p:nvPr/>
        </p:nvCxnSpPr>
        <p:spPr>
          <a:xfrm>
            <a:off x="3963145" y="3169312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A3F46D-33A4-4C48-8055-B6C540438BCC}"/>
              </a:ext>
            </a:extLst>
          </p:cNvPr>
          <p:cNvSpPr/>
          <p:nvPr/>
        </p:nvSpPr>
        <p:spPr>
          <a:xfrm>
            <a:off x="792371" y="2759711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46D443-FA28-46E0-920B-D561EAE2E6DB}"/>
              </a:ext>
            </a:extLst>
          </p:cNvPr>
          <p:cNvSpPr/>
          <p:nvPr/>
        </p:nvSpPr>
        <p:spPr>
          <a:xfrm>
            <a:off x="4562036" y="2756094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93D330C-312B-42D7-9FF8-A1CB4DBF0ECF}"/>
              </a:ext>
            </a:extLst>
          </p:cNvPr>
          <p:cNvSpPr/>
          <p:nvPr/>
        </p:nvSpPr>
        <p:spPr>
          <a:xfrm>
            <a:off x="3879293" y="3119995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/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9DE6C8-BF59-4B77-9AF9-FE5D93E5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8" y="1774584"/>
                <a:ext cx="194751" cy="190146"/>
              </a:xfrm>
              <a:prstGeom prst="rect">
                <a:avLst/>
              </a:prstGeom>
              <a:blipFill>
                <a:blip r:embed="rId7"/>
                <a:stretch>
                  <a:fillRect l="-40625" r="-15625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C3E4CF9-0B2E-406B-A149-8A2FC27EB3FA}"/>
              </a:ext>
            </a:extLst>
          </p:cNvPr>
          <p:cNvSpPr/>
          <p:nvPr/>
        </p:nvSpPr>
        <p:spPr>
          <a:xfrm>
            <a:off x="6563501" y="2737283"/>
            <a:ext cx="2122256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/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D2BA22B-1C28-4C0B-A1B1-E33493AE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2879918"/>
                <a:ext cx="425308" cy="246221"/>
              </a:xfrm>
              <a:prstGeom prst="rect">
                <a:avLst/>
              </a:prstGeom>
              <a:blipFill>
                <a:blip r:embed="rId8"/>
                <a:stretch>
                  <a:fillRect l="-4286" r="-142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/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0DDFF4B-C6BD-4D7E-95CE-EE76E2C1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70" y="2910175"/>
                <a:ext cx="231345" cy="246221"/>
              </a:xfrm>
              <a:prstGeom prst="rect">
                <a:avLst/>
              </a:prstGeom>
              <a:blipFill>
                <a:blip r:embed="rId9"/>
                <a:stretch>
                  <a:fillRect l="-7895" r="-2632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CB88702-4C65-4175-BBEE-6B7499C892B0}"/>
              </a:ext>
            </a:extLst>
          </p:cNvPr>
          <p:cNvCxnSpPr>
            <a:cxnSpLocks/>
          </p:cNvCxnSpPr>
          <p:nvPr/>
        </p:nvCxnSpPr>
        <p:spPr>
          <a:xfrm>
            <a:off x="5882024" y="3136169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/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30ABD77-CA2F-42CA-BC91-57FC7799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064" y="4513039"/>
                <a:ext cx="202178" cy="190146"/>
              </a:xfrm>
              <a:prstGeom prst="rect">
                <a:avLst/>
              </a:prstGeom>
              <a:blipFill>
                <a:blip r:embed="rId10"/>
                <a:stretch>
                  <a:fillRect l="-36364" r="-15152" b="-40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806BC6A-FBFA-4D38-911E-13B6366D214B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916153" y="3961126"/>
            <a:ext cx="0" cy="55191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35EA1FE-7B54-47FC-BAB3-D42676237F1B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flipH="1" flipV="1">
            <a:off x="7977084" y="1964730"/>
            <a:ext cx="707019" cy="1688358"/>
          </a:xfrm>
          <a:prstGeom prst="bentConnector4">
            <a:avLst>
              <a:gd name="adj1" fmla="val -14325"/>
              <a:gd name="adj2" fmla="val 69673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59CD46B-2524-4F17-AD81-4F99C4CD2C16}"/>
              </a:ext>
            </a:extLst>
          </p:cNvPr>
          <p:cNvSpPr/>
          <p:nvPr/>
        </p:nvSpPr>
        <p:spPr>
          <a:xfrm>
            <a:off x="5507126" y="2748136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3EA5D69-9858-4872-BB19-59A63010B6E5}"/>
              </a:ext>
            </a:extLst>
          </p:cNvPr>
          <p:cNvSpPr/>
          <p:nvPr/>
        </p:nvSpPr>
        <p:spPr>
          <a:xfrm>
            <a:off x="9276791" y="2744519"/>
            <a:ext cx="374897" cy="1226061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04DC1D2-7518-4EDD-9408-7D5995934BE5}"/>
              </a:ext>
            </a:extLst>
          </p:cNvPr>
          <p:cNvSpPr/>
          <p:nvPr/>
        </p:nvSpPr>
        <p:spPr>
          <a:xfrm>
            <a:off x="8594048" y="3108420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/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683FAC-0570-4881-B67F-D12DCC7B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4" y="3393062"/>
                <a:ext cx="455766" cy="246221"/>
              </a:xfrm>
              <a:prstGeom prst="rect">
                <a:avLst/>
              </a:prstGeom>
              <a:blipFill>
                <a:blip r:embed="rId11"/>
                <a:stretch>
                  <a:fillRect l="-8000" t="-2500" r="-13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AC1A35-70C9-4739-BA63-DC82E294D6BB}"/>
              </a:ext>
            </a:extLst>
          </p:cNvPr>
          <p:cNvCxnSpPr>
            <a:cxnSpLocks/>
          </p:cNvCxnSpPr>
          <p:nvPr/>
        </p:nvCxnSpPr>
        <p:spPr>
          <a:xfrm>
            <a:off x="5882024" y="3649313"/>
            <a:ext cx="67651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/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5E023C-CA82-4E2F-85CB-2E3E0401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412" y="3407886"/>
                <a:ext cx="252184" cy="246221"/>
              </a:xfrm>
              <a:prstGeom prst="rect">
                <a:avLst/>
              </a:prstGeom>
              <a:blipFill>
                <a:blip r:embed="rId12"/>
                <a:stretch>
                  <a:fillRect l="-19512" r="-2439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E210612-6525-403B-AE63-7EE806476B8F}"/>
              </a:ext>
            </a:extLst>
          </p:cNvPr>
          <p:cNvCxnSpPr>
            <a:cxnSpLocks/>
          </p:cNvCxnSpPr>
          <p:nvPr/>
        </p:nvCxnSpPr>
        <p:spPr>
          <a:xfrm>
            <a:off x="8674042" y="3655448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1BA14F02-BE71-4A93-A2D6-3F957B11B46D}"/>
              </a:ext>
            </a:extLst>
          </p:cNvPr>
          <p:cNvSpPr/>
          <p:nvPr/>
        </p:nvSpPr>
        <p:spPr>
          <a:xfrm>
            <a:off x="8590190" y="3606131"/>
            <a:ext cx="93913" cy="93913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70269B-8CE7-4618-8ACF-334CCEFC003E}"/>
              </a:ext>
            </a:extLst>
          </p:cNvPr>
          <p:cNvSpPr txBox="1"/>
          <p:nvPr/>
        </p:nvSpPr>
        <p:spPr>
          <a:xfrm>
            <a:off x="919945" y="5030838"/>
            <a:ext cx="6833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그림에서는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인터페이스에는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경로가 있다는 차이가 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기억 셀이라 하며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전용의 기억 메커니즘이다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특징은 데이터를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 내에서만 주고받는다는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다른 계층으로는 출력하지 않는다는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반면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은닉 상태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계층과 마찬가지로 다른 계층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위쪽으로 출력된다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110E892-DEB9-4749-B3E4-707BA9104616}"/>
              </a:ext>
            </a:extLst>
          </p:cNvPr>
          <p:cNvSpPr/>
          <p:nvPr/>
        </p:nvSpPr>
        <p:spPr>
          <a:xfrm>
            <a:off x="8723453" y="3117449"/>
            <a:ext cx="142755" cy="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C7A8ED-60B2-4EC8-A14D-BAF25E9C9AF5}"/>
              </a:ext>
            </a:extLst>
          </p:cNvPr>
          <p:cNvCxnSpPr>
            <a:cxnSpLocks/>
          </p:cNvCxnSpPr>
          <p:nvPr/>
        </p:nvCxnSpPr>
        <p:spPr>
          <a:xfrm>
            <a:off x="8677900" y="3157737"/>
            <a:ext cx="601769" cy="379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4729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73050" y="11353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조립하기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4ADB8-F186-40F7-BDED-A1F36A49B278}"/>
              </a:ext>
            </a:extLst>
          </p:cNvPr>
          <p:cNvSpPr txBox="1"/>
          <p:nvPr/>
        </p:nvSpPr>
        <p:spPr>
          <a:xfrm>
            <a:off x="564988" y="1145602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비유하자면 게이트는 물의 흐름을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42A562-ED60-45DA-BC79-E2B152DB3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7"/>
          <a:stretch/>
        </p:blipFill>
        <p:spPr bwMode="auto">
          <a:xfrm>
            <a:off x="2062464" y="1514968"/>
            <a:ext cx="5461080" cy="1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D2A1A-578E-4CA4-AA53-6DC7EB8EA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887"/>
          <a:stretch/>
        </p:blipFill>
        <p:spPr bwMode="auto">
          <a:xfrm>
            <a:off x="2020024" y="4066572"/>
            <a:ext cx="5545961" cy="15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175AA9-DC4D-42D8-988A-A9C5F77B761F}"/>
              </a:ext>
            </a:extLst>
          </p:cNvPr>
          <p:cNvSpPr txBox="1"/>
          <p:nvPr/>
        </p:nvSpPr>
        <p:spPr>
          <a:xfrm>
            <a:off x="696169" y="3719040"/>
            <a:ext cx="4009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물이 흐르는 양을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0.0~1.0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범위에서 제어한다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0572F-7ED8-497B-8370-69D335BEF308}"/>
              </a:ext>
            </a:extLst>
          </p:cNvPr>
          <p:cNvSpPr txBox="1"/>
          <p:nvPr/>
        </p:nvSpPr>
        <p:spPr>
          <a:xfrm>
            <a:off x="2802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0.7(70%)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A4F67-FCB9-47A1-9657-515BE1221904}"/>
              </a:ext>
            </a:extLst>
          </p:cNvPr>
          <p:cNvSpPr txBox="1"/>
          <p:nvPr/>
        </p:nvSpPr>
        <p:spPr>
          <a:xfrm>
            <a:off x="5850761" y="5551698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0.2(20%)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658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/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tanh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각 원소에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그것이 다음 시각의 은닉 상태에 얼마나 중요한가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조정한다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한편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게이트는 다음 은닉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담당하는 게이트이므로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게이트의 열림 상태는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이전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𝑡</m:t>
                        </m:r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로부터 구한다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endParaRPr lang="en-US" altLang="ko-KR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이때의 식은 밑에 식과 같다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24ADB8-F186-40F7-BDED-A1F36A49B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8" y="1145602"/>
                <a:ext cx="8299067" cy="1569660"/>
              </a:xfrm>
              <a:prstGeom prst="rect">
                <a:avLst/>
              </a:prstGeom>
              <a:blipFill>
                <a:blip r:embed="rId3"/>
                <a:stretch>
                  <a:fillRect l="-441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/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𝑜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B8C2E9-DDE9-4228-BFE2-5A28BB7F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86" y="2965048"/>
                <a:ext cx="4512517" cy="462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98907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output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835530" y="3378559"/>
            <a:ext cx="2643448" cy="1769322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6FA3ED7C-8607-4F33-A42B-BFA660DEE888}"/>
              </a:ext>
            </a:extLst>
          </p:cNvPr>
          <p:cNvSpPr/>
          <p:nvPr/>
        </p:nvSpPr>
        <p:spPr>
          <a:xfrm rot="728754">
            <a:off x="4240974" y="3683314"/>
            <a:ext cx="1171668" cy="1073465"/>
          </a:xfrm>
          <a:prstGeom prst="cloud">
            <a:avLst/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474976" y="2334027"/>
                <a:ext cx="242579" cy="23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76" y="2334027"/>
                <a:ext cx="242579" cy="236843"/>
              </a:xfrm>
              <a:prstGeom prst="rect">
                <a:avLst/>
              </a:prstGeom>
              <a:blipFill>
                <a:blip r:embed="rId3"/>
                <a:stretch>
                  <a:fillRect l="-20000" t="-2564" r="-2500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3225774" y="3601049"/>
                <a:ext cx="529757" cy="30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74" y="3601049"/>
                <a:ext cx="529757" cy="306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6761738" y="3602660"/>
                <a:ext cx="288160" cy="30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738" y="3602660"/>
                <a:ext cx="288160" cy="3066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3068235" y="3833356"/>
            <a:ext cx="1386902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4272789" y="5326888"/>
                <a:ext cx="208318" cy="212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89" y="5326888"/>
                <a:ext cx="208318" cy="212750"/>
              </a:xfrm>
              <a:prstGeom prst="rect">
                <a:avLst/>
              </a:prstGeom>
              <a:blipFill>
                <a:blip r:embed="rId6"/>
                <a:stretch>
                  <a:fillRect l="-17647" r="-11765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565392" y="4633029"/>
            <a:ext cx="0" cy="33483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596266" y="2570870"/>
            <a:ext cx="992991" cy="2096324"/>
          </a:xfrm>
          <a:prstGeom prst="bentConnector4">
            <a:avLst>
              <a:gd name="adj1" fmla="val -5456"/>
              <a:gd name="adj2" fmla="val 72068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364745" y="3766049"/>
            <a:ext cx="116977" cy="11697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3261317" y="4650332"/>
                <a:ext cx="567695" cy="30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317" y="4650332"/>
                <a:ext cx="567695" cy="306690"/>
              </a:xfrm>
              <a:prstGeom prst="rect">
                <a:avLst/>
              </a:prstGeom>
              <a:blipFill>
                <a:blip r:embed="rId7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6756931" y="4441984"/>
                <a:ext cx="314116" cy="30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931" y="4441984"/>
                <a:ext cx="314116" cy="306690"/>
              </a:xfrm>
              <a:prstGeom prst="rect">
                <a:avLst/>
              </a:prstGeom>
              <a:blipFill>
                <a:blip r:embed="rId8"/>
                <a:stretch>
                  <a:fillRect l="-3846" t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464386" y="4666801"/>
            <a:ext cx="749554" cy="47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472280" y="4608705"/>
            <a:ext cx="116977" cy="11697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3217DB5-4384-401C-AB13-5DC91ACDCDB1}"/>
              </a:ext>
            </a:extLst>
          </p:cNvPr>
          <p:cNvSpPr/>
          <p:nvPr/>
        </p:nvSpPr>
        <p:spPr>
          <a:xfrm>
            <a:off x="6042782" y="3981693"/>
            <a:ext cx="265852" cy="265852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5992417" y="4024202"/>
            <a:ext cx="298266" cy="161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stCxn id="37" idx="2"/>
            <a:endCxn id="20" idx="2"/>
          </p:cNvCxnSpPr>
          <p:nvPr/>
        </p:nvCxnSpPr>
        <p:spPr>
          <a:xfrm rot="16200000" flipH="1">
            <a:off x="6307044" y="4501957"/>
            <a:ext cx="37089" cy="293383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557313" y="3807508"/>
            <a:ext cx="75312" cy="52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8275F0-1353-4A9D-AF14-34A86F414FFB}"/>
              </a:ext>
            </a:extLst>
          </p:cNvPr>
          <p:cNvSpPr txBox="1"/>
          <p:nvPr/>
        </p:nvSpPr>
        <p:spPr>
          <a:xfrm>
            <a:off x="4510621" y="4076000"/>
            <a:ext cx="787202" cy="278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어떤 계산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5042098" y="3771457"/>
            <a:ext cx="116977" cy="116977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338514" y="3827718"/>
            <a:ext cx="837194" cy="153975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3333C9BF-0F81-45FC-83ED-EAF4E6C3B1FA}"/>
              </a:ext>
            </a:extLst>
          </p:cNvPr>
          <p:cNvSpPr/>
          <p:nvPr/>
        </p:nvSpPr>
        <p:spPr>
          <a:xfrm>
            <a:off x="6042782" y="4341737"/>
            <a:ext cx="265852" cy="265852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009085" y="4337573"/>
                <a:ext cx="339624" cy="292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085" y="4337573"/>
                <a:ext cx="339624" cy="292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672423" y="4595376"/>
            <a:ext cx="192822" cy="199128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706891" y="4537805"/>
                <a:ext cx="185024" cy="292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91" y="4537805"/>
                <a:ext cx="185024" cy="292531"/>
              </a:xfrm>
              <a:prstGeom prst="rect">
                <a:avLst/>
              </a:prstGeom>
              <a:blipFill>
                <a:blip r:embed="rId10"/>
                <a:stretch>
                  <a:fillRect l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692177" y="4717828"/>
            <a:ext cx="77384" cy="7738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768854" y="4714495"/>
            <a:ext cx="77384" cy="7738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824742" y="4344085"/>
            <a:ext cx="535010" cy="1430598"/>
          </a:xfrm>
          <a:prstGeom prst="bentConnector3">
            <a:avLst>
              <a:gd name="adj1" fmla="val 67447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488696" y="4561143"/>
            <a:ext cx="77384" cy="7738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387017" y="4529472"/>
            <a:ext cx="77384" cy="7738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  <a:endCxn id="37" idx="1"/>
          </p:cNvCxnSpPr>
          <p:nvPr/>
        </p:nvCxnSpPr>
        <p:spPr>
          <a:xfrm rot="5400000" flipH="1" flipV="1">
            <a:off x="5833191" y="4419483"/>
            <a:ext cx="111537" cy="240251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  <a:stCxn id="21" idx="4"/>
            <a:endCxn id="37" idx="0"/>
          </p:cNvCxnSpPr>
          <p:nvPr/>
        </p:nvCxnSpPr>
        <p:spPr>
          <a:xfrm>
            <a:off x="6175708" y="4247546"/>
            <a:ext cx="3189" cy="90027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3025183" y="4851179"/>
            <a:ext cx="77384" cy="7738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3102567" y="4795212"/>
            <a:ext cx="2628302" cy="94659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1" idx="4"/>
          </p:cNvCxnSpPr>
          <p:nvPr/>
        </p:nvCxnSpPr>
        <p:spPr>
          <a:xfrm flipV="1">
            <a:off x="3102567" y="4606856"/>
            <a:ext cx="1323142" cy="28301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582000" y="3784380"/>
            <a:ext cx="123349" cy="8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</p:cNvCxnSpPr>
          <p:nvPr/>
        </p:nvCxnSpPr>
        <p:spPr>
          <a:xfrm>
            <a:off x="5321845" y="3827884"/>
            <a:ext cx="1896900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F61AC95-9465-4122-824D-E5BC1376C058}"/>
              </a:ext>
            </a:extLst>
          </p:cNvPr>
          <p:cNvSpPr txBox="1"/>
          <p:nvPr/>
        </p:nvSpPr>
        <p:spPr>
          <a:xfrm>
            <a:off x="2445801" y="254779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/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밑에 그림에서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output 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게이트에서 수행하는 식의 계산을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 표기했다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sigma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출력을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라고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𝐡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o</a:t>
                </a:r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𝐭𝐚𝐧𝐡</m:t>
                    </m:r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⁡(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𝐜</m:t>
                        </m:r>
                      </m:e>
                      <m:sub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𝐭</m:t>
                        </m:r>
                      </m:sub>
                    </m:sSub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곱으로 계산된다</a:t>
                </a:r>
                <a:r>
                  <a:rPr lang="en-US" altLang="ko-KR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FA39B4-368A-4A81-AA69-B3B16BA4B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2" y="1234342"/>
                <a:ext cx="6614311" cy="584775"/>
              </a:xfrm>
              <a:prstGeom prst="rect">
                <a:avLst/>
              </a:prstGeom>
              <a:blipFill>
                <a:blip r:embed="rId11"/>
                <a:stretch>
                  <a:fillRect l="-553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/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𝑜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8518BE5F-8473-4137-8580-69D78D2F7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37" y="6136510"/>
                <a:ext cx="2502223" cy="369332"/>
              </a:xfrm>
              <a:prstGeom prst="rect">
                <a:avLst/>
              </a:prstGeom>
              <a:blipFill>
                <a:blip r:embed="rId12"/>
                <a:stretch>
                  <a:fillRect l="-1951" t="-1667" r="-34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24E426C-588F-4BE7-A246-6996DD7D3E43}"/>
              </a:ext>
            </a:extLst>
          </p:cNvPr>
          <p:cNvSpPr txBox="1"/>
          <p:nvPr/>
        </p:nvSpPr>
        <p:spPr>
          <a:xfrm>
            <a:off x="1571985" y="5690596"/>
            <a:ext cx="3088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아다마르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(Hadamard product)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1457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14E3EC-349E-4F6F-82D8-62C36984E7F3}"/>
              </a:ext>
            </a:extLst>
          </p:cNvPr>
          <p:cNvSpPr/>
          <p:nvPr/>
        </p:nvSpPr>
        <p:spPr>
          <a:xfrm>
            <a:off x="3835530" y="3378559"/>
            <a:ext cx="2643448" cy="1769322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forget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1008684" y="2542282"/>
            <a:ext cx="183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650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다음에 해야 할 일은 기억 셀에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무엇을 잊을까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명확하게 지시하는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grpSp>
        <p:nvGrpSpPr>
          <p:cNvPr id="7186" name="그룹 7185">
            <a:extLst>
              <a:ext uri="{FF2B5EF4-FFF2-40B4-BE49-F238E27FC236}">
                <a16:creationId xmlns:a16="http://schemas.microsoft.com/office/drawing/2014/main" id="{D9D4A514-05FF-491F-8AF3-0B855AA7AE4B}"/>
              </a:ext>
            </a:extLst>
          </p:cNvPr>
          <p:cNvGrpSpPr/>
          <p:nvPr/>
        </p:nvGrpSpPr>
        <p:grpSpPr>
          <a:xfrm>
            <a:off x="2967202" y="2290725"/>
            <a:ext cx="4259153" cy="3205611"/>
            <a:chOff x="2971171" y="2334027"/>
            <a:chExt cx="4259153" cy="320561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5D4380-10D8-470F-B775-875ED936CE0B}"/>
                </a:ext>
              </a:extLst>
            </p:cNvPr>
            <p:cNvGrpSpPr/>
            <p:nvPr/>
          </p:nvGrpSpPr>
          <p:grpSpPr>
            <a:xfrm>
              <a:off x="5672423" y="4522072"/>
              <a:ext cx="192822" cy="199836"/>
              <a:chOff x="5672423" y="4522072"/>
              <a:chExt cx="192822" cy="19983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672423" y="4522072"/>
                <a:ext cx="192822" cy="199128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692177" y="4644524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768854" y="4641191"/>
                <a:ext cx="77384" cy="7738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4414641" y="4541363"/>
              <a:ext cx="192822" cy="199128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76" y="2334027"/>
                  <a:ext cx="242579" cy="236843"/>
                </a:xfrm>
                <a:prstGeom prst="rect">
                  <a:avLst/>
                </a:prstGeom>
                <a:blipFill>
                  <a:blip r:embed="rId3"/>
                  <a:stretch>
                    <a:fillRect l="-20000" t="-2564" r="-2500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3504597"/>
                  <a:ext cx="529757" cy="3066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/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24D13-AE31-4C45-90DC-EFBBC353B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619" y="3494632"/>
                  <a:ext cx="288160" cy="30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001701" y="3771626"/>
              <a:ext cx="1361954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789" y="5326888"/>
                  <a:ext cx="208318" cy="212750"/>
                </a:xfrm>
                <a:prstGeom prst="rect">
                  <a:avLst/>
                </a:prstGeom>
                <a:blipFill>
                  <a:blip r:embed="rId6"/>
                  <a:stretch>
                    <a:fillRect l="-17647" r="-11765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1534" y="4745620"/>
              <a:ext cx="0" cy="27625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20" idx="6"/>
              <a:endCxn id="6" idx="2"/>
            </p:cNvCxnSpPr>
            <p:nvPr/>
          </p:nvCxnSpPr>
          <p:spPr>
            <a:xfrm flipH="1" flipV="1">
              <a:off x="5596266" y="2570870"/>
              <a:ext cx="992991" cy="2026878"/>
            </a:xfrm>
            <a:prstGeom prst="bentConnector4">
              <a:avLst>
                <a:gd name="adj1" fmla="val -9422"/>
                <a:gd name="adj2" fmla="val 70669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6364745" y="3692745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774" y="4627184"/>
                  <a:ext cx="567695" cy="3066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/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77879B-B266-47BC-96A5-FFC98DF5B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812" y="4333956"/>
                  <a:ext cx="314116" cy="306690"/>
                </a:xfrm>
                <a:prstGeom prst="rect">
                  <a:avLst/>
                </a:prstGeom>
                <a:blipFill>
                  <a:blip r:embed="rId8"/>
                  <a:stretch>
                    <a:fillRect l="-3846" t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A93560-8938-4CC9-908E-9C218B44E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64386" y="4593497"/>
              <a:ext cx="749554" cy="4727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6472280" y="4539259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217DB5-4384-401C-AB13-5DC91ACDCDB1}"/>
                </a:ext>
              </a:extLst>
            </p:cNvPr>
            <p:cNvSpPr/>
            <p:nvPr/>
          </p:nvSpPr>
          <p:spPr>
            <a:xfrm>
              <a:off x="6042782" y="3865951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5973127" y="3877596"/>
              <a:ext cx="298266" cy="161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36" idx="4"/>
              <a:endCxn id="20" idx="2"/>
            </p:cNvCxnSpPr>
            <p:nvPr/>
          </p:nvCxnSpPr>
          <p:spPr>
            <a:xfrm rot="16200000" flipH="1">
              <a:off x="6292263" y="4417730"/>
              <a:ext cx="63463" cy="296572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6557313" y="3734204"/>
              <a:ext cx="75312" cy="52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5042098" y="3698153"/>
              <a:ext cx="116977" cy="11697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227899" y="3754056"/>
              <a:ext cx="947809" cy="111895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33C9BF-0F81-45FC-83ED-EAF4E6C3B1FA}"/>
                </a:ext>
              </a:extLst>
            </p:cNvPr>
            <p:cNvSpPr/>
            <p:nvPr/>
          </p:nvSpPr>
          <p:spPr>
            <a:xfrm>
              <a:off x="6042782" y="4268433"/>
              <a:ext cx="265852" cy="2658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944" y="4229895"/>
                  <a:ext cx="339624" cy="2925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92" y="4445209"/>
                  <a:ext cx="185024" cy="292531"/>
                </a:xfrm>
                <a:prstGeom prst="rect">
                  <a:avLst/>
                </a:prstGeom>
                <a:blipFill>
                  <a:blip r:embed="rId10"/>
                  <a:stretch>
                    <a:fillRect l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63707" y="4315144"/>
              <a:ext cx="608313" cy="143059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4488696" y="448783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4387017" y="4456168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  <a:endCxn id="36" idx="2"/>
            </p:cNvCxnSpPr>
            <p:nvPr/>
          </p:nvCxnSpPr>
          <p:spPr>
            <a:xfrm rot="5400000" flipH="1" flipV="1">
              <a:off x="5845452" y="4324742"/>
              <a:ext cx="120713" cy="27394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  <a:stCxn id="21" idx="4"/>
              <a:endCxn id="36" idx="0"/>
            </p:cNvCxnSpPr>
            <p:nvPr/>
          </p:nvCxnSpPr>
          <p:spPr>
            <a:xfrm>
              <a:off x="6175708" y="4131803"/>
              <a:ext cx="0" cy="13663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971171" y="4851179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048555" y="4721908"/>
              <a:ext cx="2682314" cy="167963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5436" y="4655157"/>
              <a:ext cx="1424532" cy="148672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6582000" y="3711076"/>
              <a:ext cx="123349" cy="80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</p:cNvCxnSpPr>
            <p:nvPr/>
          </p:nvCxnSpPr>
          <p:spPr>
            <a:xfrm>
              <a:off x="4637595" y="3754580"/>
              <a:ext cx="2592729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4434395" y="4663815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4511072" y="4660482"/>
              <a:ext cx="77384" cy="7738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657" y="4464500"/>
                  <a:ext cx="147476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7E6226-4AFC-4B5E-9D57-04F4E395B13A}"/>
                </a:ext>
              </a:extLst>
            </p:cNvPr>
            <p:cNvGrpSpPr/>
            <p:nvPr/>
          </p:nvGrpSpPr>
          <p:grpSpPr>
            <a:xfrm>
              <a:off x="4342329" y="3596797"/>
              <a:ext cx="339624" cy="300880"/>
              <a:chOff x="6009085" y="4233405"/>
              <a:chExt cx="339624" cy="30088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685FED6-CFE4-4A38-B2A3-313B706CDE32}"/>
                  </a:ext>
                </a:extLst>
              </p:cNvPr>
              <p:cNvSpPr/>
              <p:nvPr/>
            </p:nvSpPr>
            <p:spPr>
              <a:xfrm>
                <a:off x="6042782" y="4268433"/>
                <a:ext cx="265852" cy="26585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  <a:latin typeface="고도 M" panose="02000503000000020004" pitchFamily="2" charset="-127"/>
                      <a:ea typeface="고도 M" panose="02000503000000020004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92E1C29-8B0B-4C81-A266-8D659AF4C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9085" y="4233405"/>
                    <a:ext cx="339624" cy="2925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62" idx="2"/>
            </p:cNvCxnSpPr>
            <p:nvPr/>
          </p:nvCxnSpPr>
          <p:spPr>
            <a:xfrm flipV="1">
              <a:off x="4511052" y="3889328"/>
              <a:ext cx="1089" cy="652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090" y="4116528"/>
                  <a:ext cx="14747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9167" r="-29167" b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776" y="4128102"/>
                  <a:ext cx="182742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308474" y="5635227"/>
                <a:ext cx="4590039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𝑓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74" y="5635227"/>
                <a:ext cx="4590039" cy="4692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4306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새로운 기억 셀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212173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새로운 기억 셀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29D7A-B144-4E80-A12F-CF7C7647EA50}"/>
              </a:ext>
            </a:extLst>
          </p:cNvPr>
          <p:cNvSpPr txBox="1"/>
          <p:nvPr/>
        </p:nvSpPr>
        <p:spPr>
          <a:xfrm>
            <a:off x="715459" y="1361664"/>
            <a:ext cx="708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forget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게이트를 거치면서 이전 시각의 기억 셀로부터 잊어야 할 기억이 삭제되었다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3391137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4F9187-B392-4914-8D52-A5291CC9A46E}"/>
              </a:ext>
            </a:extLst>
          </p:cNvPr>
          <p:cNvSpPr/>
          <p:nvPr/>
        </p:nvSpPr>
        <p:spPr>
          <a:xfrm>
            <a:off x="5798142" y="4615781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C2BB7-2C94-45CC-A16F-43D04DAA5388}"/>
              </a:ext>
            </a:extLst>
          </p:cNvPr>
          <p:cNvSpPr/>
          <p:nvPr/>
        </p:nvSpPr>
        <p:spPr>
          <a:xfrm>
            <a:off x="5823640" y="474692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AAF661-B920-4092-A106-3FAD67A3B7CF}"/>
              </a:ext>
            </a:extLst>
          </p:cNvPr>
          <p:cNvSpPr/>
          <p:nvPr/>
        </p:nvSpPr>
        <p:spPr>
          <a:xfrm>
            <a:off x="5922613" y="474335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4636440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2272496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3406513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3395841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3692487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5477698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216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855189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2526143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3608010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728350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4414318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4692273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462647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4463722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3667842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3613801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3696183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4533464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4228667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457911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454520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4374339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4197822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96823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829795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850455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3643073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</p:cNvCxnSpPr>
          <p:nvPr/>
        </p:nvCxnSpPr>
        <p:spPr>
          <a:xfrm>
            <a:off x="5182239" y="3669524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76758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764011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4554124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862087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4193859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11" y="4244013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𝑔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𝑡𝑎𝑛h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𝑔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219" y="5947457"/>
                <a:ext cx="5068695" cy="4710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4636440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76521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7671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4663335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848084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353027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2" idx="4"/>
          </p:cNvCxnSpPr>
          <p:nvPr/>
        </p:nvCxnSpPr>
        <p:spPr>
          <a:xfrm flipH="1" flipV="1">
            <a:off x="5000263" y="3862087"/>
            <a:ext cx="9653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099" y="4172748"/>
                <a:ext cx="173124" cy="246221"/>
              </a:xfrm>
              <a:prstGeom prst="rect">
                <a:avLst/>
              </a:prstGeom>
              <a:blipFill>
                <a:blip r:embed="rId14"/>
                <a:stretch>
                  <a:fillRect l="-24138" r="-20690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896810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4357866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3696183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929438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4329882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3531229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3524543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2367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input 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게이트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927661" y="140796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게이트 추가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DDE0FC-08AB-491A-8BC7-DE853C9E484E}"/>
              </a:ext>
            </a:extLst>
          </p:cNvPr>
          <p:cNvSpPr/>
          <p:nvPr/>
        </p:nvSpPr>
        <p:spPr>
          <a:xfrm>
            <a:off x="3427113" y="2677370"/>
            <a:ext cx="3412116" cy="1894854"/>
          </a:xfrm>
          <a:prstGeom prst="roundRect">
            <a:avLst>
              <a:gd name="adj" fmla="val 3120"/>
            </a:avLst>
          </a:prstGeom>
          <a:solidFill>
            <a:srgbClr val="F2F2F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78FFDC-6FE5-4846-B16A-6AA5DB4176CF}"/>
              </a:ext>
            </a:extLst>
          </p:cNvPr>
          <p:cNvGrpSpPr/>
          <p:nvPr/>
        </p:nvGrpSpPr>
        <p:grpSpPr>
          <a:xfrm>
            <a:off x="5798142" y="3902014"/>
            <a:ext cx="248891" cy="214014"/>
            <a:chOff x="5798142" y="4110356"/>
            <a:chExt cx="248891" cy="21401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4F9187-B392-4914-8D52-A5291CC9A46E}"/>
                </a:ext>
              </a:extLst>
            </p:cNvPr>
            <p:cNvSpPr/>
            <p:nvPr/>
          </p:nvSpPr>
          <p:spPr>
            <a:xfrm>
              <a:off x="5798142" y="4110356"/>
              <a:ext cx="248891" cy="213256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9C2BB7-2C94-45CC-A16F-43D04DAA5388}"/>
                </a:ext>
              </a:extLst>
            </p:cNvPr>
            <p:cNvSpPr/>
            <p:nvPr/>
          </p:nvSpPr>
          <p:spPr>
            <a:xfrm>
              <a:off x="5823640" y="424149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AAF661-B920-4092-A106-3FAD67A3B7CF}"/>
                </a:ext>
              </a:extLst>
            </p:cNvPr>
            <p:cNvSpPr/>
            <p:nvPr/>
          </p:nvSpPr>
          <p:spPr>
            <a:xfrm>
              <a:off x="5922613" y="4237926"/>
              <a:ext cx="99886" cy="82874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148B13B-E641-45F4-9C99-6DAF404BB631}"/>
              </a:ext>
            </a:extLst>
          </p:cNvPr>
          <p:cNvSpPr/>
          <p:nvPr/>
        </p:nvSpPr>
        <p:spPr>
          <a:xfrm>
            <a:off x="4174619" y="3922673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/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4B6F9-A688-4680-819D-325A8999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81" y="1558729"/>
                <a:ext cx="313117" cy="253647"/>
              </a:xfrm>
              <a:prstGeom prst="rect">
                <a:avLst/>
              </a:prstGeom>
              <a:blipFill>
                <a:blip r:embed="rId3"/>
                <a:stretch>
                  <a:fillRect l="-3846" t="-243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/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7D704-36BE-4C1C-8E9E-DC34327F9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2692746"/>
                <a:ext cx="683801" cy="328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/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𝐜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B24D13-AE31-4C45-90DC-EFBBC353B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73" y="2682074"/>
                <a:ext cx="371952" cy="328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27AC7C-61F6-4E6D-841F-7CC9B43FC5B4}"/>
              </a:ext>
            </a:extLst>
          </p:cNvPr>
          <p:cNvCxnSpPr>
            <a:cxnSpLocks/>
          </p:cNvCxnSpPr>
          <p:nvPr/>
        </p:nvCxnSpPr>
        <p:spPr>
          <a:xfrm>
            <a:off x="2350822" y="2978720"/>
            <a:ext cx="1757986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/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89B528-1C02-4278-AB85-E5B59744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519" y="4763931"/>
                <a:ext cx="268893" cy="227844"/>
              </a:xfrm>
              <a:prstGeom prst="rect">
                <a:avLst/>
              </a:prstGeom>
              <a:blipFill>
                <a:blip r:embed="rId6"/>
                <a:stretch>
                  <a:fillRect l="-227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B7848-EBD2-43B6-AFCD-9B2FD01B7158}"/>
              </a:ext>
            </a:extLst>
          </p:cNvPr>
          <p:cNvCxnSpPr>
            <a:cxnSpLocks/>
          </p:cNvCxnSpPr>
          <p:nvPr/>
        </p:nvCxnSpPr>
        <p:spPr>
          <a:xfrm flipV="1">
            <a:off x="4364226" y="4141422"/>
            <a:ext cx="0" cy="295855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5FDEB64-C604-4793-85D1-15BDDA14B6F9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H="1" flipV="1">
            <a:off x="5699840" y="1812376"/>
            <a:ext cx="1281735" cy="2162966"/>
          </a:xfrm>
          <a:prstGeom prst="bentConnector4">
            <a:avLst>
              <a:gd name="adj1" fmla="val -3085"/>
              <a:gd name="adj2" fmla="val 68215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4AF91FD-CE88-44F5-A422-2A4AC74C4A37}"/>
              </a:ext>
            </a:extLst>
          </p:cNvPr>
          <p:cNvSpPr/>
          <p:nvPr/>
        </p:nvSpPr>
        <p:spPr>
          <a:xfrm>
            <a:off x="6691779" y="2894243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/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605AC-B592-42C6-9CAE-5F004C46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51" y="4014583"/>
                <a:ext cx="732771" cy="328449"/>
              </a:xfrm>
              <a:prstGeom prst="rect">
                <a:avLst/>
              </a:prstGeom>
              <a:blipFill>
                <a:blip r:embed="rId7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/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77879B-B266-47BC-96A5-FFC98DF5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569" y="3700551"/>
                <a:ext cx="405455" cy="328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BA93560-8938-4CC9-908E-9C218B44E725}"/>
              </a:ext>
            </a:extLst>
          </p:cNvPr>
          <p:cNvCxnSpPr>
            <a:cxnSpLocks/>
          </p:cNvCxnSpPr>
          <p:nvPr/>
        </p:nvCxnSpPr>
        <p:spPr>
          <a:xfrm>
            <a:off x="6820394" y="3978506"/>
            <a:ext cx="967511" cy="5062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25A1679-3AE5-441C-B033-49215EDFA3A7}"/>
              </a:ext>
            </a:extLst>
          </p:cNvPr>
          <p:cNvSpPr/>
          <p:nvPr/>
        </p:nvSpPr>
        <p:spPr>
          <a:xfrm>
            <a:off x="6830583" y="391270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ACEC45-9A8B-4CBA-B051-E9A064ACF3DE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H="1">
            <a:off x="6605196" y="3749955"/>
            <a:ext cx="67966" cy="382810"/>
          </a:xfrm>
          <a:prstGeom prst="bentConnector2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EE689-24DB-4CF6-BBCD-048B58E24109}"/>
              </a:ext>
            </a:extLst>
          </p:cNvPr>
          <p:cNvSpPr/>
          <p:nvPr/>
        </p:nvSpPr>
        <p:spPr>
          <a:xfrm>
            <a:off x="6940342" y="2954075"/>
            <a:ext cx="97211" cy="5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CFC2F88-CE28-41F9-8C14-A85588FF313F}"/>
              </a:ext>
            </a:extLst>
          </p:cNvPr>
          <p:cNvSpPr/>
          <p:nvPr/>
        </p:nvSpPr>
        <p:spPr>
          <a:xfrm>
            <a:off x="4984530" y="2900034"/>
            <a:ext cx="150992" cy="12527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163EF76-F007-4C3B-8FCB-4A3E87DA4F2D}"/>
              </a:ext>
            </a:extLst>
          </p:cNvPr>
          <p:cNvCxnSpPr>
            <a:cxnSpLocks/>
            <a:stCxn id="72" idx="6"/>
            <a:endCxn id="81" idx="0"/>
          </p:cNvCxnSpPr>
          <p:nvPr/>
        </p:nvCxnSpPr>
        <p:spPr>
          <a:xfrm>
            <a:off x="5166167" y="2982416"/>
            <a:ext cx="1284790" cy="200627"/>
          </a:xfrm>
          <a:prstGeom prst="bentConnector2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/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B31FB-CCA5-41CC-8B87-BF0FFC32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3819697"/>
                <a:ext cx="238826" cy="313286"/>
              </a:xfrm>
              <a:prstGeom prst="rect">
                <a:avLst/>
              </a:prstGeom>
              <a:blipFill>
                <a:blip r:embed="rId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1188B80-5567-460A-B457-DA74CC3D65E9}"/>
              </a:ext>
            </a:extLst>
          </p:cNvPr>
          <p:cNvCxnSpPr>
            <a:cxnSpLocks/>
            <a:stCxn id="12" idx="0"/>
            <a:endCxn id="43" idx="4"/>
          </p:cNvCxnSpPr>
          <p:nvPr/>
        </p:nvCxnSpPr>
        <p:spPr>
          <a:xfrm rot="5400000" flipH="1" flipV="1">
            <a:off x="4723526" y="3514900"/>
            <a:ext cx="651472" cy="18465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FEE2AF5-2F07-40CB-A338-20D4145584AD}"/>
              </a:ext>
            </a:extLst>
          </p:cNvPr>
          <p:cNvSpPr/>
          <p:nvPr/>
        </p:nvSpPr>
        <p:spPr>
          <a:xfrm>
            <a:off x="4270208" y="3865352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E6D7DF0-86E2-45A0-8C3F-C05CE48E00D9}"/>
              </a:ext>
            </a:extLst>
          </p:cNvPr>
          <p:cNvSpPr/>
          <p:nvPr/>
        </p:nvSpPr>
        <p:spPr>
          <a:xfrm>
            <a:off x="4138963" y="383143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E035A4-C3C7-4C62-8230-9859AFA5E174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6034753" y="3660572"/>
            <a:ext cx="129277" cy="353607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1EE034-5A2D-4AA2-A56D-DBCAF0621B17}"/>
              </a:ext>
            </a:extLst>
          </p:cNvPr>
          <p:cNvCxnSpPr>
            <a:cxnSpLocks/>
          </p:cNvCxnSpPr>
          <p:nvPr/>
        </p:nvCxnSpPr>
        <p:spPr>
          <a:xfrm>
            <a:off x="6447773" y="3484055"/>
            <a:ext cx="0" cy="146324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BF7E6B7-D681-4636-B500-FB6B940B2EE9}"/>
              </a:ext>
            </a:extLst>
          </p:cNvPr>
          <p:cNvSpPr/>
          <p:nvPr/>
        </p:nvSpPr>
        <p:spPr>
          <a:xfrm>
            <a:off x="2311414" y="4254470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F37E8A-9734-4307-A882-2A1248CDA6FB}"/>
              </a:ext>
            </a:extLst>
          </p:cNvPr>
          <p:cNvCxnSpPr>
            <a:cxnSpLocks/>
            <a:stCxn id="60" idx="6"/>
            <a:endCxn id="42" idx="4"/>
          </p:cNvCxnSpPr>
          <p:nvPr/>
        </p:nvCxnSpPr>
        <p:spPr>
          <a:xfrm flipV="1">
            <a:off x="2411300" y="4116028"/>
            <a:ext cx="3462283" cy="17988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C942180-985E-410D-A7A5-234A4D3FA58D}"/>
              </a:ext>
            </a:extLst>
          </p:cNvPr>
          <p:cNvCxnSpPr>
            <a:cxnSpLocks/>
            <a:stCxn id="60" idx="6"/>
            <a:endCxn id="53" idx="4"/>
          </p:cNvCxnSpPr>
          <p:nvPr/>
        </p:nvCxnSpPr>
        <p:spPr>
          <a:xfrm flipV="1">
            <a:off x="2411300" y="4136688"/>
            <a:ext cx="1838761" cy="15922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0C13AB19-11BB-4BF4-8F86-620512B37772}"/>
              </a:ext>
            </a:extLst>
          </p:cNvPr>
          <p:cNvSpPr/>
          <p:nvPr/>
        </p:nvSpPr>
        <p:spPr>
          <a:xfrm>
            <a:off x="6972208" y="2929306"/>
            <a:ext cx="159217" cy="8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BCB4A76-ECA1-454D-AB70-73351B02C07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5166167" y="2982416"/>
            <a:ext cx="2650603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CB35E02-9E5D-4632-8974-BE9468E15E6A}"/>
              </a:ext>
            </a:extLst>
          </p:cNvPr>
          <p:cNvSpPr/>
          <p:nvPr/>
        </p:nvSpPr>
        <p:spPr>
          <a:xfrm>
            <a:off x="4200118" y="405381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622CC2-C348-4282-BD66-14377872109E}"/>
              </a:ext>
            </a:extLst>
          </p:cNvPr>
          <p:cNvSpPr/>
          <p:nvPr/>
        </p:nvSpPr>
        <p:spPr>
          <a:xfrm>
            <a:off x="4299091" y="4050244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/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D843D-B4F6-479A-81E1-23B16835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10" y="3840357"/>
                <a:ext cx="238826" cy="313286"/>
              </a:xfrm>
              <a:prstGeom prst="rect">
                <a:avLst/>
              </a:prstGeom>
              <a:blipFill>
                <a:blip r:embed="rId10"/>
                <a:stretch>
                  <a:fillRect l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3709C1-0220-4981-84D7-2EF38BE09AE1}"/>
              </a:ext>
            </a:extLst>
          </p:cNvPr>
          <p:cNvCxnSpPr>
            <a:cxnSpLocks/>
            <a:stCxn id="50" idx="0"/>
            <a:endCxn id="5" idx="4"/>
          </p:cNvCxnSpPr>
          <p:nvPr/>
        </p:nvCxnSpPr>
        <p:spPr>
          <a:xfrm flipH="1" flipV="1">
            <a:off x="4294208" y="3148320"/>
            <a:ext cx="4857" cy="774353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/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𝐟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656F8E-2223-4ECE-B72C-0580F9F9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43" y="3480092"/>
                <a:ext cx="190359" cy="263690"/>
              </a:xfrm>
              <a:prstGeom prst="rect">
                <a:avLst/>
              </a:prstGeom>
              <a:blipFill>
                <a:blip r:embed="rId11"/>
                <a:stretch>
                  <a:fillRect l="-9375" r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/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𝐨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B52B71-A81F-43ED-A0A9-6E89D024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85" y="3553394"/>
                <a:ext cx="235880" cy="263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/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𝑖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5F9127-C01C-4D27-BF0F-C4EB436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61" y="5631083"/>
                <a:ext cx="4294574" cy="4626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EB4AD82-3B0C-45E2-AE2E-6C03E9662325}"/>
              </a:ext>
            </a:extLst>
          </p:cNvPr>
          <p:cNvSpPr/>
          <p:nvPr/>
        </p:nvSpPr>
        <p:spPr>
          <a:xfrm>
            <a:off x="4128304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EE82E4C-846A-4567-B3B2-FA9E86AAA8E5}"/>
              </a:ext>
            </a:extLst>
          </p:cNvPr>
          <p:cNvSpPr/>
          <p:nvPr/>
        </p:nvSpPr>
        <p:spPr>
          <a:xfrm>
            <a:off x="4772642" y="3922673"/>
            <a:ext cx="474547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105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E5D5964-2A9D-45A9-B28A-3CB071018822}"/>
              </a:ext>
            </a:extLst>
          </p:cNvPr>
          <p:cNvSpPr/>
          <p:nvPr/>
        </p:nvSpPr>
        <p:spPr>
          <a:xfrm>
            <a:off x="4859081" y="4051443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5DD265-7930-4342-9A3E-0F626DBC0574}"/>
              </a:ext>
            </a:extLst>
          </p:cNvPr>
          <p:cNvSpPr/>
          <p:nvPr/>
        </p:nvSpPr>
        <p:spPr>
          <a:xfrm>
            <a:off x="5077069" y="4053377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50A3655-C03E-43C5-AAC0-37F762A8FEB8}"/>
              </a:ext>
            </a:extLst>
          </p:cNvPr>
          <p:cNvCxnSpPr>
            <a:cxnSpLocks/>
            <a:stCxn id="12" idx="0"/>
            <a:endCxn id="66" idx="4"/>
          </p:cNvCxnSpPr>
          <p:nvPr/>
        </p:nvCxnSpPr>
        <p:spPr>
          <a:xfrm rot="5400000" flipH="1" flipV="1">
            <a:off x="4312649" y="3949568"/>
            <a:ext cx="627680" cy="1001046"/>
          </a:xfrm>
          <a:prstGeom prst="bentConnector3">
            <a:avLst>
              <a:gd name="adj1" fmla="val 51844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E9FC715-8E85-439C-8A93-51FB17D2145E}"/>
              </a:ext>
            </a:extLst>
          </p:cNvPr>
          <p:cNvCxnSpPr>
            <a:cxnSpLocks/>
            <a:stCxn id="60" idx="6"/>
            <a:endCxn id="65" idx="4"/>
          </p:cNvCxnSpPr>
          <p:nvPr/>
        </p:nvCxnSpPr>
        <p:spPr>
          <a:xfrm flipV="1">
            <a:off x="2411300" y="4134317"/>
            <a:ext cx="2497724" cy="161590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71C29476-3861-412A-ADAB-59882CD1ECA3}"/>
              </a:ext>
            </a:extLst>
          </p:cNvPr>
          <p:cNvSpPr/>
          <p:nvPr/>
        </p:nvSpPr>
        <p:spPr>
          <a:xfrm>
            <a:off x="4834359" y="2816512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35BCAA7-0AB9-4F4B-BC35-0B3ED39B95D6}"/>
              </a:ext>
            </a:extLst>
          </p:cNvPr>
          <p:cNvCxnSpPr>
            <a:cxnSpLocks/>
            <a:stCxn id="64" idx="0"/>
            <a:endCxn id="70" idx="4"/>
          </p:cNvCxnSpPr>
          <p:nvPr/>
        </p:nvCxnSpPr>
        <p:spPr>
          <a:xfrm flipH="1" flipV="1">
            <a:off x="5007981" y="3676897"/>
            <a:ext cx="1935" cy="245776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/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𝐠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75EC2A0-D4ED-455D-A503-1033483E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61" y="3624885"/>
                <a:ext cx="194020" cy="246221"/>
              </a:xfrm>
              <a:prstGeom prst="rect">
                <a:avLst/>
              </a:prstGeom>
              <a:blipFill>
                <a:blip r:embed="rId14"/>
                <a:stretch>
                  <a:fillRect l="-15625" r="-15625" b="-2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타원 80">
            <a:extLst>
              <a:ext uri="{FF2B5EF4-FFF2-40B4-BE49-F238E27FC236}">
                <a16:creationId xmlns:a16="http://schemas.microsoft.com/office/drawing/2014/main" id="{117CE9B6-D0D9-4FC5-8205-19FBA08143CB}"/>
              </a:ext>
            </a:extLst>
          </p:cNvPr>
          <p:cNvSpPr/>
          <p:nvPr/>
        </p:nvSpPr>
        <p:spPr>
          <a:xfrm>
            <a:off x="6308202" y="3183043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39E071A-97E7-45CF-A6C6-F8A08829493A}"/>
              </a:ext>
            </a:extLst>
          </p:cNvPr>
          <p:cNvSpPr/>
          <p:nvPr/>
        </p:nvSpPr>
        <p:spPr>
          <a:xfrm>
            <a:off x="6306274" y="3644099"/>
            <a:ext cx="285509" cy="28550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5ADF154-FC7E-42E2-A800-A06ADE548CAE}"/>
              </a:ext>
            </a:extLst>
          </p:cNvPr>
          <p:cNvCxnSpPr>
            <a:cxnSpLocks/>
            <a:stCxn id="5" idx="6"/>
            <a:endCxn id="72" idx="2"/>
          </p:cNvCxnSpPr>
          <p:nvPr/>
        </p:nvCxnSpPr>
        <p:spPr>
          <a:xfrm>
            <a:off x="4460112" y="2982416"/>
            <a:ext cx="374247" cy="0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53ADA6-D883-48E5-BF4B-614530624533}"/>
              </a:ext>
            </a:extLst>
          </p:cNvPr>
          <p:cNvSpPr txBox="1"/>
          <p:nvPr/>
        </p:nvSpPr>
        <p:spPr>
          <a:xfrm>
            <a:off x="6240300" y="3215671"/>
            <a:ext cx="384996" cy="17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tanh</a:t>
            </a:r>
            <a:endParaRPr lang="ko-KR" altLang="en-US" sz="9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/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033A4E-0ED9-4537-9D18-57B411454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24" y="3616115"/>
                <a:ext cx="438381" cy="313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/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389727F-BAC2-4BE6-B046-8ED609FE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4" y="2817462"/>
                <a:ext cx="438381" cy="3132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/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074BA74-3B5A-419D-BAD9-3C345EC0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8" y="2810776"/>
                <a:ext cx="40107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>
            <a:extLst>
              <a:ext uri="{FF2B5EF4-FFF2-40B4-BE49-F238E27FC236}">
                <a16:creationId xmlns:a16="http://schemas.microsoft.com/office/drawing/2014/main" id="{D56FC862-F354-4940-9847-FD45680032E3}"/>
              </a:ext>
            </a:extLst>
          </p:cNvPr>
          <p:cNvSpPr/>
          <p:nvPr/>
        </p:nvSpPr>
        <p:spPr>
          <a:xfrm>
            <a:off x="4842077" y="3345089"/>
            <a:ext cx="331808" cy="331808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/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DDD75-0ADE-434D-9A53-43BD357C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89" y="3346038"/>
                <a:ext cx="438381" cy="3132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79A9827-8F9A-45F7-9F3E-C31CDC34C0EB}"/>
              </a:ext>
            </a:extLst>
          </p:cNvPr>
          <p:cNvCxnSpPr>
            <a:cxnSpLocks/>
            <a:stCxn id="70" idx="0"/>
            <a:endCxn id="92" idx="2"/>
          </p:cNvCxnSpPr>
          <p:nvPr/>
        </p:nvCxnSpPr>
        <p:spPr>
          <a:xfrm flipH="1" flipV="1">
            <a:off x="5003304" y="3149330"/>
            <a:ext cx="4677" cy="195759"/>
          </a:xfrm>
          <a:prstGeom prst="line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2A60A86-3A1F-4855-A3CD-292D1F6C3D05}"/>
              </a:ext>
            </a:extLst>
          </p:cNvPr>
          <p:cNvSpPr/>
          <p:nvPr/>
        </p:nvSpPr>
        <p:spPr>
          <a:xfrm>
            <a:off x="5406532" y="3911659"/>
            <a:ext cx="248891" cy="213256"/>
          </a:xfrm>
          <a:prstGeom prst="roundRect">
            <a:avLst>
              <a:gd name="adj" fmla="val 3120"/>
            </a:avLst>
          </a:prstGeom>
          <a:solidFill>
            <a:schemeClr val="bg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E4DFD0E-1AE9-4B5B-B44A-4054AB838538}"/>
              </a:ext>
            </a:extLst>
          </p:cNvPr>
          <p:cNvSpPr/>
          <p:nvPr/>
        </p:nvSpPr>
        <p:spPr>
          <a:xfrm>
            <a:off x="5432030" y="404279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B13E747-8F12-411C-9601-96E53460485D}"/>
              </a:ext>
            </a:extLst>
          </p:cNvPr>
          <p:cNvSpPr/>
          <p:nvPr/>
        </p:nvSpPr>
        <p:spPr>
          <a:xfrm>
            <a:off x="5531003" y="4039229"/>
            <a:ext cx="99886" cy="82874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F74381DC-7D3D-4D95-BCEB-6AC1779B338C}"/>
              </a:ext>
            </a:extLst>
          </p:cNvPr>
          <p:cNvCxnSpPr>
            <a:cxnSpLocks/>
            <a:stCxn id="12" idx="0"/>
            <a:endCxn id="79" idx="4"/>
          </p:cNvCxnSpPr>
          <p:nvPr/>
        </p:nvCxnSpPr>
        <p:spPr>
          <a:xfrm rot="5400000" flipH="1" flipV="1">
            <a:off x="4532542" y="3715527"/>
            <a:ext cx="641828" cy="145498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119553-8469-4BA9-86B6-5004FCD01F62}"/>
              </a:ext>
            </a:extLst>
          </p:cNvPr>
          <p:cNvCxnSpPr>
            <a:cxnSpLocks/>
            <a:stCxn id="60" idx="6"/>
            <a:endCxn id="78" idx="4"/>
          </p:cNvCxnSpPr>
          <p:nvPr/>
        </p:nvCxnSpPr>
        <p:spPr>
          <a:xfrm flipV="1">
            <a:off x="2411300" y="4125673"/>
            <a:ext cx="3070673" cy="170234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/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70E1F34-418A-4C22-A38E-463472F30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6" y="3833200"/>
                <a:ext cx="238826" cy="313286"/>
              </a:xfrm>
              <a:prstGeom prst="rect">
                <a:avLst/>
              </a:prstGeom>
              <a:blipFill>
                <a:blip r:embed="rId19"/>
                <a:stretch>
                  <a:fillRect l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322159-9E65-4F24-B7BD-CF137B5049D4}"/>
              </a:ext>
            </a:extLst>
          </p:cNvPr>
          <p:cNvCxnSpPr>
            <a:cxnSpLocks/>
            <a:stCxn id="77" idx="0"/>
            <a:endCxn id="70" idx="6"/>
          </p:cNvCxnSpPr>
          <p:nvPr/>
        </p:nvCxnSpPr>
        <p:spPr>
          <a:xfrm rot="16200000" flipV="1">
            <a:off x="5152099" y="3532779"/>
            <a:ext cx="400666" cy="357093"/>
          </a:xfrm>
          <a:prstGeom prst="bentConnector2">
            <a:avLst/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/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𝐢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0F8C4CB-BBD6-4BD0-BE37-42EED03BD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71" y="3555437"/>
                <a:ext cx="194020" cy="246221"/>
              </a:xfrm>
              <a:prstGeom prst="rect">
                <a:avLst/>
              </a:prstGeom>
              <a:blipFill>
                <a:blip r:embed="rId20"/>
                <a:stretch>
                  <a:fillRect l="-625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2356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324797" y="13079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기울기 흐름</a:t>
            </a:r>
            <a:endParaRPr lang="en-US" altLang="ko-KR" sz="2000" b="1" dirty="0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6.2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기울기 소실과 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FA39B4-368A-4A81-AA69-B3B16BA4B8B1}"/>
              </a:ext>
            </a:extLst>
          </p:cNvPr>
          <p:cNvSpPr txBox="1"/>
          <p:nvPr/>
        </p:nvSpPr>
        <p:spPr>
          <a:xfrm>
            <a:off x="534122" y="1141751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기억 셀의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91" name="그룹 7190">
            <a:extLst>
              <a:ext uri="{FF2B5EF4-FFF2-40B4-BE49-F238E27FC236}">
                <a16:creationId xmlns:a16="http://schemas.microsoft.com/office/drawing/2014/main" id="{18242C3F-052E-49B2-B25D-19F9CDB0A7AF}"/>
              </a:ext>
            </a:extLst>
          </p:cNvPr>
          <p:cNvGrpSpPr/>
          <p:nvPr/>
        </p:nvGrpSpPr>
        <p:grpSpPr>
          <a:xfrm>
            <a:off x="324797" y="1677620"/>
            <a:ext cx="9953891" cy="2364680"/>
            <a:chOff x="289704" y="1693251"/>
            <a:chExt cx="9953891" cy="23646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6DDE0FC-08AB-491A-8BC7-DE853C9E484E}"/>
                </a:ext>
              </a:extLst>
            </p:cNvPr>
            <p:cNvSpPr/>
            <p:nvPr/>
          </p:nvSpPr>
          <p:spPr>
            <a:xfrm>
              <a:off x="1060078" y="2473301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78FFDC-6FE5-4846-B16A-6AA5DB4176CF}"/>
                </a:ext>
              </a:extLst>
            </p:cNvPr>
            <p:cNvGrpSpPr/>
            <p:nvPr/>
          </p:nvGrpSpPr>
          <p:grpSpPr>
            <a:xfrm>
              <a:off x="2697238" y="3318900"/>
              <a:ext cx="171856" cy="147774"/>
              <a:chOff x="5798142" y="4110356"/>
              <a:chExt cx="248891" cy="21401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A34F9187-B392-4914-8D52-A5291CC9A46E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D9C2BB7-2C94-45CC-A16F-43D04DAA5388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AAAF661-B920-4092-A106-3FAD67A3B7CF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148B13B-E641-45F4-9C99-6DAF404BB631}"/>
                </a:ext>
              </a:extLst>
            </p:cNvPr>
            <p:cNvSpPr/>
            <p:nvPr/>
          </p:nvSpPr>
          <p:spPr>
            <a:xfrm>
              <a:off x="1576220" y="333316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/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34B6F9-A688-4680-819D-325A89998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260" y="1700896"/>
                  <a:ext cx="253274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/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87D704-36BE-4C1C-8E9E-DC34327F9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2483918"/>
                  <a:ext cx="238848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27AC7C-61F6-4E6D-841F-7CC9B43FC5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915" y="2681379"/>
              <a:ext cx="1213863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/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D89B528-1C02-4278-AB85-E5B597443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92" y="3914041"/>
                  <a:ext cx="247312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5000" r="-50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E0B7848-EBD2-43B6-AFCD-9B2FD01B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40" y="3484208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5FDEB64-C604-4793-85D1-15BDDA14B6F9}"/>
                </a:ext>
              </a:extLst>
            </p:cNvPr>
            <p:cNvCxnSpPr>
              <a:cxnSpLocks/>
              <a:stCxn id="120" idx="6"/>
              <a:endCxn id="6" idx="2"/>
            </p:cNvCxnSpPr>
            <p:nvPr/>
          </p:nvCxnSpPr>
          <p:spPr>
            <a:xfrm flipH="1" flipV="1">
              <a:off x="2647897" y="1839395"/>
              <a:ext cx="878338" cy="1784259"/>
            </a:xfrm>
            <a:prstGeom prst="bentConnector4">
              <a:avLst>
                <a:gd name="adj1" fmla="val -8016"/>
                <a:gd name="adj2" fmla="val 7307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4AF91FD-CE88-44F5-A422-2A4AC74C4A37}"/>
                </a:ext>
              </a:extLst>
            </p:cNvPr>
            <p:cNvSpPr/>
            <p:nvPr/>
          </p:nvSpPr>
          <p:spPr>
            <a:xfrm>
              <a:off x="3314281" y="2623049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/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8A605AC-B592-42C6-9CAE-5F004C46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24" y="3396627"/>
                  <a:ext cx="253274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2195" t="-434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25A1679-3AE5-441C-B033-49215EDFA3A7}"/>
                </a:ext>
              </a:extLst>
            </p:cNvPr>
            <p:cNvSpPr/>
            <p:nvPr/>
          </p:nvSpPr>
          <p:spPr>
            <a:xfrm>
              <a:off x="3410123" y="3537936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8ACEC45-9A8B-4CBA-B051-E9A064ACF3DE}"/>
                </a:ext>
              </a:extLst>
            </p:cNvPr>
            <p:cNvCxnSpPr>
              <a:cxnSpLocks/>
              <a:stCxn id="82" idx="4"/>
              <a:endCxn id="228" idx="2"/>
            </p:cNvCxnSpPr>
            <p:nvPr/>
          </p:nvCxnSpPr>
          <p:spPr>
            <a:xfrm rot="16200000" flipH="1">
              <a:off x="3193842" y="3290777"/>
              <a:ext cx="283769" cy="378121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2EE689-24DB-4CF6-BBCD-048B58E24109}"/>
                </a:ext>
              </a:extLst>
            </p:cNvPr>
            <p:cNvSpPr/>
            <p:nvPr/>
          </p:nvSpPr>
          <p:spPr>
            <a:xfrm>
              <a:off x="3485910" y="2664362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CFC2F88-CE28-41F9-8C14-A85588FF313F}"/>
                </a:ext>
              </a:extLst>
            </p:cNvPr>
            <p:cNvSpPr/>
            <p:nvPr/>
          </p:nvSpPr>
          <p:spPr>
            <a:xfrm>
              <a:off x="2135451" y="2627048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5163EF76-F007-4C3B-8FCB-4A3E87DA4F2D}"/>
                </a:ext>
              </a:extLst>
            </p:cNvPr>
            <p:cNvCxnSpPr>
              <a:cxnSpLocks/>
              <a:stCxn id="72" idx="6"/>
              <a:endCxn id="81" idx="0"/>
            </p:cNvCxnSpPr>
            <p:nvPr/>
          </p:nvCxnSpPr>
          <p:spPr>
            <a:xfrm>
              <a:off x="2260869" y="2683931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/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2BB31FB-CCA5-41CC-8B87-BF0FFC321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959" y="3262062"/>
                  <a:ext cx="164906" cy="227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1188B80-5567-460A-B457-DA74CC3D65E9}"/>
                </a:ext>
              </a:extLst>
            </p:cNvPr>
            <p:cNvCxnSpPr>
              <a:cxnSpLocks/>
              <a:stCxn id="12" idx="0"/>
              <a:endCxn id="43" idx="4"/>
            </p:cNvCxnSpPr>
            <p:nvPr/>
          </p:nvCxnSpPr>
          <p:spPr>
            <a:xfrm rot="5400000" flipH="1" flipV="1">
              <a:off x="1970642" y="3067015"/>
              <a:ext cx="449833" cy="12442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EE2AF5-2F07-40CB-A338-20D4145584AD}"/>
                </a:ext>
              </a:extLst>
            </p:cNvPr>
            <p:cNvSpPr/>
            <p:nvPr/>
          </p:nvSpPr>
          <p:spPr>
            <a:xfrm>
              <a:off x="1642222" y="329358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E6D7DF0-86E2-45A0-8C3F-C05CE48E00D9}"/>
                </a:ext>
              </a:extLst>
            </p:cNvPr>
            <p:cNvSpPr/>
            <p:nvPr/>
          </p:nvSpPr>
          <p:spPr>
            <a:xfrm>
              <a:off x="1551600" y="32701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1E035A4-C3C7-4C62-8230-9859AFA5E174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2860615" y="3152188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1EE034-5A2D-4AA2-A56D-DBCAF0621B17}"/>
                </a:ext>
              </a:extLst>
            </p:cNvPr>
            <p:cNvCxnSpPr>
              <a:cxnSpLocks/>
            </p:cNvCxnSpPr>
            <p:nvPr/>
          </p:nvCxnSpPr>
          <p:spPr>
            <a:xfrm>
              <a:off x="3145799" y="3030306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BF7E6B7-D681-4636-B500-FB6B940B2EE9}"/>
                </a:ext>
              </a:extLst>
            </p:cNvPr>
            <p:cNvSpPr/>
            <p:nvPr/>
          </p:nvSpPr>
          <p:spPr>
            <a:xfrm>
              <a:off x="289704" y="356226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3F37E8A-9734-4307-A882-2A1248CDA6FB}"/>
                </a:ext>
              </a:extLst>
            </p:cNvPr>
            <p:cNvCxnSpPr>
              <a:cxnSpLocks/>
              <a:stCxn id="60" idx="6"/>
              <a:endCxn id="42" idx="4"/>
            </p:cNvCxnSpPr>
            <p:nvPr/>
          </p:nvCxnSpPr>
          <p:spPr>
            <a:xfrm flipV="1">
              <a:off x="358674" y="3466674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C942180-985E-410D-A7A5-234A4D3FA58D}"/>
                </a:ext>
              </a:extLst>
            </p:cNvPr>
            <p:cNvCxnSpPr>
              <a:cxnSpLocks/>
              <a:stCxn id="60" idx="6"/>
              <a:endCxn id="53" idx="4"/>
            </p:cNvCxnSpPr>
            <p:nvPr/>
          </p:nvCxnSpPr>
          <p:spPr>
            <a:xfrm flipV="1">
              <a:off x="358674" y="3480939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0C13AB19-11BB-4BF4-8F86-620512B37772}"/>
                </a:ext>
              </a:extLst>
            </p:cNvPr>
            <p:cNvSpPr/>
            <p:nvPr/>
          </p:nvSpPr>
          <p:spPr>
            <a:xfrm>
              <a:off x="3507913" y="2647259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CB35E02-9E5D-4632-8974-BE9468E15E6A}"/>
                </a:ext>
              </a:extLst>
            </p:cNvPr>
            <p:cNvSpPr/>
            <p:nvPr/>
          </p:nvSpPr>
          <p:spPr>
            <a:xfrm>
              <a:off x="1593826" y="342371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622CC2-C348-4282-BD66-14377872109E}"/>
                </a:ext>
              </a:extLst>
            </p:cNvPr>
            <p:cNvSpPr/>
            <p:nvPr/>
          </p:nvSpPr>
          <p:spPr>
            <a:xfrm>
              <a:off x="1662166" y="342125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/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5D843D-B4F6-479A-81E1-23B16835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940" y="3276327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C3709C1-0220-4981-84D7-2EF38BE09AE1}"/>
                </a:ext>
              </a:extLst>
            </p:cNvPr>
            <p:cNvCxnSpPr>
              <a:cxnSpLocks/>
              <a:stCxn id="50" idx="0"/>
              <a:endCxn id="5" idx="4"/>
            </p:cNvCxnSpPr>
            <p:nvPr/>
          </p:nvCxnSpPr>
          <p:spPr>
            <a:xfrm flipH="1" flipV="1">
              <a:off x="1658794" y="2798485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/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17656F8E-2223-4ECE-B72C-0580F9F9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35" y="3027569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/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9B52B71-A81F-43ED-A0A9-6E89D024E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910" y="3078183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EB4AD82-3B0C-45E2-AE2E-6C03E9662325}"/>
                </a:ext>
              </a:extLst>
            </p:cNvPr>
            <p:cNvSpPr/>
            <p:nvPr/>
          </p:nvSpPr>
          <p:spPr>
            <a:xfrm>
              <a:off x="154424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EE82E4C-846A-4567-B3B2-FA9E86AAA8E5}"/>
                </a:ext>
              </a:extLst>
            </p:cNvPr>
            <p:cNvSpPr/>
            <p:nvPr/>
          </p:nvSpPr>
          <p:spPr>
            <a:xfrm>
              <a:off x="1989146" y="3333165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E5D5964-2A9D-45A9-B28A-3CB071018822}"/>
                </a:ext>
              </a:extLst>
            </p:cNvPr>
            <p:cNvSpPr/>
            <p:nvPr/>
          </p:nvSpPr>
          <p:spPr>
            <a:xfrm>
              <a:off x="2048830" y="342207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45DD265-7930-4342-9A3E-0F626DBC0574}"/>
                </a:ext>
              </a:extLst>
            </p:cNvPr>
            <p:cNvSpPr/>
            <p:nvPr/>
          </p:nvSpPr>
          <p:spPr>
            <a:xfrm>
              <a:off x="2199348" y="342341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A50A3655-C03E-43C5-AAC0-37F762A8FEB8}"/>
                </a:ext>
              </a:extLst>
            </p:cNvPr>
            <p:cNvCxnSpPr>
              <a:cxnSpLocks/>
              <a:stCxn id="12" idx="0"/>
              <a:endCxn id="66" idx="4"/>
            </p:cNvCxnSpPr>
            <p:nvPr/>
          </p:nvCxnSpPr>
          <p:spPr>
            <a:xfrm rot="5400000" flipH="1" flipV="1">
              <a:off x="1686938" y="3367147"/>
              <a:ext cx="433404" cy="660385"/>
            </a:xfrm>
            <a:prstGeom prst="bentConnector3">
              <a:avLst>
                <a:gd name="adj1" fmla="val 5089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E9FC715-8E85-439C-8A93-51FB17D2145E}"/>
                </a:ext>
              </a:extLst>
            </p:cNvPr>
            <p:cNvCxnSpPr>
              <a:cxnSpLocks/>
              <a:stCxn id="60" idx="6"/>
              <a:endCxn id="65" idx="4"/>
            </p:cNvCxnSpPr>
            <p:nvPr/>
          </p:nvCxnSpPr>
          <p:spPr>
            <a:xfrm flipV="1">
              <a:off x="358674" y="3479302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C29476-3861-412A-ADAB-59882CD1ECA3}"/>
                </a:ext>
              </a:extLst>
            </p:cNvPr>
            <p:cNvSpPr/>
            <p:nvPr/>
          </p:nvSpPr>
          <p:spPr>
            <a:xfrm>
              <a:off x="2031760" y="256937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35BCAA7-0AB9-4F4B-BC35-0B3ED39B95D6}"/>
                </a:ext>
              </a:extLst>
            </p:cNvPr>
            <p:cNvCxnSpPr>
              <a:cxnSpLocks/>
              <a:stCxn id="64" idx="0"/>
              <a:endCxn id="70" idx="4"/>
            </p:cNvCxnSpPr>
            <p:nvPr/>
          </p:nvCxnSpPr>
          <p:spPr>
            <a:xfrm flipH="1" flipV="1">
              <a:off x="2151644" y="3163460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/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75EC2A0-D4ED-455D-A503-1033483EA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792" y="3127547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17CE9B6-D0D9-4FC5-8205-19FBA08143CB}"/>
                </a:ext>
              </a:extLst>
            </p:cNvPr>
            <p:cNvSpPr/>
            <p:nvPr/>
          </p:nvSpPr>
          <p:spPr>
            <a:xfrm>
              <a:off x="3049427" y="2822461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39E071A-97E7-45CF-A6C6-F8A08829493A}"/>
                </a:ext>
              </a:extLst>
            </p:cNvPr>
            <p:cNvSpPr/>
            <p:nvPr/>
          </p:nvSpPr>
          <p:spPr>
            <a:xfrm>
              <a:off x="3048096" y="3140814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5ADF154-FC7E-42E2-A800-A06ADE548CAE}"/>
                </a:ext>
              </a:extLst>
            </p:cNvPr>
            <p:cNvCxnSpPr>
              <a:cxnSpLocks/>
              <a:stCxn id="5" idx="6"/>
              <a:endCxn id="72" idx="2"/>
            </p:cNvCxnSpPr>
            <p:nvPr/>
          </p:nvCxnSpPr>
          <p:spPr>
            <a:xfrm>
              <a:off x="1773348" y="2683931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ADA6-D883-48E5-BF4B-614530624533}"/>
                </a:ext>
              </a:extLst>
            </p:cNvPr>
            <p:cNvSpPr txBox="1"/>
            <p:nvPr/>
          </p:nvSpPr>
          <p:spPr>
            <a:xfrm>
              <a:off x="3002541" y="2844990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/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033A4E-0ED9-4537-9D18-57B411454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071" y="3121490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/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389727F-BAC2-4BE6-B046-8ED609FE1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866" y="2570033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/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074BA74-3B5A-419D-BAD9-3C345EC0B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73" y="256541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56FC862-F354-4940-9847-FD45680032E3}"/>
                </a:ext>
              </a:extLst>
            </p:cNvPr>
            <p:cNvSpPr/>
            <p:nvPr/>
          </p:nvSpPr>
          <p:spPr>
            <a:xfrm>
              <a:off x="2037089" y="293435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/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5DDD75-0ADE-434D-9A53-43BD357C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052" y="2935007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79A9827-8F9A-45F7-9F3E-C31CDC34C0EB}"/>
                </a:ext>
              </a:extLst>
            </p:cNvPr>
            <p:cNvCxnSpPr>
              <a:cxnSpLocks/>
              <a:stCxn id="70" idx="0"/>
              <a:endCxn id="92" idx="2"/>
            </p:cNvCxnSpPr>
            <p:nvPr/>
          </p:nvCxnSpPr>
          <p:spPr>
            <a:xfrm flipH="1" flipV="1">
              <a:off x="2150198" y="2794106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2A60A86-3A1F-4855-A3CD-292D1F6C3D05}"/>
                </a:ext>
              </a:extLst>
            </p:cNvPr>
            <p:cNvSpPr/>
            <p:nvPr/>
          </p:nvSpPr>
          <p:spPr>
            <a:xfrm>
              <a:off x="2426837" y="332556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E4DFD0E-1AE9-4B5B-B44A-4054AB838538}"/>
                </a:ext>
              </a:extLst>
            </p:cNvPr>
            <p:cNvSpPr/>
            <p:nvPr/>
          </p:nvSpPr>
          <p:spPr>
            <a:xfrm>
              <a:off x="2444443" y="341611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B13E747-8F12-411C-9601-96E53460485D}"/>
                </a:ext>
              </a:extLst>
            </p:cNvPr>
            <p:cNvSpPr/>
            <p:nvPr/>
          </p:nvSpPr>
          <p:spPr>
            <a:xfrm>
              <a:off x="2512783" y="341364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F74381DC-7D3D-4D95-BCEB-6AC1779B338C}"/>
                </a:ext>
              </a:extLst>
            </p:cNvPr>
            <p:cNvCxnSpPr>
              <a:cxnSpLocks/>
              <a:stCxn id="12" idx="0"/>
              <a:endCxn id="79" idx="4"/>
            </p:cNvCxnSpPr>
            <p:nvPr/>
          </p:nvCxnSpPr>
          <p:spPr>
            <a:xfrm rot="5400000" flipH="1" flipV="1">
              <a:off x="1838772" y="3205545"/>
              <a:ext cx="443173" cy="973820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연결선: 꺾임 83">
              <a:extLst>
                <a:ext uri="{FF2B5EF4-FFF2-40B4-BE49-F238E27FC236}">
                  <a16:creationId xmlns:a16="http://schemas.microsoft.com/office/drawing/2014/main" id="{5C119553-8469-4BA9-86B6-5004FCD01F62}"/>
                </a:ext>
              </a:extLst>
            </p:cNvPr>
            <p:cNvCxnSpPr>
              <a:cxnSpLocks/>
              <a:stCxn id="60" idx="6"/>
              <a:endCxn id="78" idx="4"/>
            </p:cNvCxnSpPr>
            <p:nvPr/>
          </p:nvCxnSpPr>
          <p:spPr>
            <a:xfrm flipV="1">
              <a:off x="358674" y="3473334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/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0E1F34-418A-4C22-A38E-463472F30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95" y="3271385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322159-9E65-4F24-B7BD-CF137B5049D4}"/>
                </a:ext>
              </a:extLst>
            </p:cNvPr>
            <p:cNvCxnSpPr>
              <a:cxnSpLocks/>
              <a:stCxn id="77" idx="0"/>
              <a:endCxn id="70" idx="6"/>
            </p:cNvCxnSpPr>
            <p:nvPr/>
          </p:nvCxnSpPr>
          <p:spPr>
            <a:xfrm rot="16200000" flipV="1">
              <a:off x="2251155" y="3063949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/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0F8C4CB-BBD6-4BD0-BE37-42EED03BD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424" y="3079593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8D520A9-5EEA-411F-A5ED-37208D83CB6E}"/>
                </a:ext>
              </a:extLst>
            </p:cNvPr>
            <p:cNvSpPr/>
            <p:nvPr/>
          </p:nvSpPr>
          <p:spPr>
            <a:xfrm>
              <a:off x="4154334" y="2475213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14F526C-499E-48F2-AEC7-D775D657F781}"/>
                </a:ext>
              </a:extLst>
            </p:cNvPr>
            <p:cNvGrpSpPr/>
            <p:nvPr/>
          </p:nvGrpSpPr>
          <p:grpSpPr>
            <a:xfrm>
              <a:off x="5791494" y="3320812"/>
              <a:ext cx="171856" cy="147774"/>
              <a:chOff x="5798142" y="4110356"/>
              <a:chExt cx="248891" cy="214014"/>
            </a:xfrm>
          </p:grpSpPr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34B5D7C6-E9AD-4EDE-B7D7-66CC8FA61FF9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E2E645A-CE61-43DF-AC84-42E2FB758A75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6F0E297F-454F-41B5-ADE7-824F8B3C83A8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87D44A4-41C7-4886-AA96-08EC4ABAD542}"/>
                </a:ext>
              </a:extLst>
            </p:cNvPr>
            <p:cNvSpPr/>
            <p:nvPr/>
          </p:nvSpPr>
          <p:spPr>
            <a:xfrm>
              <a:off x="4670476" y="3335077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/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E011A7-143A-4A3E-960F-19F41503B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516" y="1702808"/>
                  <a:ext cx="146888" cy="141978"/>
                </a:xfrm>
                <a:prstGeom prst="rect">
                  <a:avLst/>
                </a:prstGeom>
                <a:blipFill>
                  <a:blip r:embed="rId17"/>
                  <a:stretch>
                    <a:fillRect l="-16667" t="-4167" r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/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72BC0EF-E800-4B73-9FD7-DD92CE8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2485830"/>
                  <a:ext cx="245977" cy="141978"/>
                </a:xfrm>
                <a:prstGeom prst="rect">
                  <a:avLst/>
                </a:prstGeom>
                <a:blipFill>
                  <a:blip r:embed="rId18"/>
                  <a:stretch>
                    <a:fillRect l="-2439" r="-2439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/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0BC1E52-F922-47BD-BEAE-99E6AF040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77" y="2490035"/>
                  <a:ext cx="132099" cy="14197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/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ED6C00-A59D-4C96-B314-DB8B56FE6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048" y="3915953"/>
                  <a:ext cx="140262" cy="141978"/>
                </a:xfrm>
                <a:prstGeom prst="rect">
                  <a:avLst/>
                </a:prstGeom>
                <a:blipFill>
                  <a:blip r:embed="rId20"/>
                  <a:stretch>
                    <a:fillRect l="-8696" r="-4348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BCCEC28-2A9C-41D0-B641-6818BE89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396" y="3486120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770EC13A-41F4-4332-B32B-DB9A32E14C10}"/>
                </a:ext>
              </a:extLst>
            </p:cNvPr>
            <p:cNvCxnSpPr>
              <a:cxnSpLocks/>
              <a:stCxn id="109" idx="6"/>
              <a:endCxn id="98" idx="2"/>
            </p:cNvCxnSpPr>
            <p:nvPr/>
          </p:nvCxnSpPr>
          <p:spPr>
            <a:xfrm flipH="1" flipV="1">
              <a:off x="5688961" y="1844786"/>
              <a:ext cx="919677" cy="1734454"/>
            </a:xfrm>
            <a:prstGeom prst="bentConnector4">
              <a:avLst>
                <a:gd name="adj1" fmla="val -6991"/>
                <a:gd name="adj2" fmla="val 72824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6D5B74-700F-405A-B325-EB2530A6F597}"/>
                </a:ext>
              </a:extLst>
            </p:cNvPr>
            <p:cNvSpPr/>
            <p:nvPr/>
          </p:nvSpPr>
          <p:spPr>
            <a:xfrm>
              <a:off x="6408537" y="2624961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/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−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D29DF8-34E7-4D50-B52D-72E63B6E1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880" y="3398539"/>
                  <a:ext cx="260766" cy="141978"/>
                </a:xfrm>
                <a:prstGeom prst="rect">
                  <a:avLst/>
                </a:prstGeom>
                <a:blipFill>
                  <a:blip r:embed="rId21"/>
                  <a:stretch>
                    <a:fillRect l="-6977" t="-4348" r="-4651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/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23F3F52-B808-44CD-8027-65B05D08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93" y="3398408"/>
                  <a:ext cx="146888" cy="141978"/>
                </a:xfrm>
                <a:prstGeom prst="rect">
                  <a:avLst/>
                </a:prstGeom>
                <a:blipFill>
                  <a:blip r:embed="rId22"/>
                  <a:stretch>
                    <a:fillRect l="-16000" t="-41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482670B-C5C3-4CCB-AC9A-458679883FA2}"/>
                </a:ext>
              </a:extLst>
            </p:cNvPr>
            <p:cNvSpPr/>
            <p:nvPr/>
          </p:nvSpPr>
          <p:spPr>
            <a:xfrm>
              <a:off x="6504379" y="353599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3E8938F-5BFD-4811-A026-014DD00F1179}"/>
                </a:ext>
              </a:extLst>
            </p:cNvPr>
            <p:cNvCxnSpPr>
              <a:cxnSpLocks/>
              <a:stCxn id="141" idx="4"/>
              <a:endCxn id="109" idx="2"/>
            </p:cNvCxnSpPr>
            <p:nvPr/>
          </p:nvCxnSpPr>
          <p:spPr>
            <a:xfrm rot="16200000" flipH="1">
              <a:off x="6252963" y="3327824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A857E0-F4FD-4BE0-ADE3-09EFA0267176}"/>
                </a:ext>
              </a:extLst>
            </p:cNvPr>
            <p:cNvSpPr/>
            <p:nvPr/>
          </p:nvSpPr>
          <p:spPr>
            <a:xfrm>
              <a:off x="6580166" y="2666274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D291302-157D-4BA7-AEA9-E7BB554B6DF0}"/>
                </a:ext>
              </a:extLst>
            </p:cNvPr>
            <p:cNvSpPr/>
            <p:nvPr/>
          </p:nvSpPr>
          <p:spPr>
            <a:xfrm>
              <a:off x="5229707" y="2628960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1C818864-EE2F-4BBA-AD40-1EFEDC5EB2B8}"/>
                </a:ext>
              </a:extLst>
            </p:cNvPr>
            <p:cNvCxnSpPr>
              <a:cxnSpLocks/>
              <a:stCxn id="137" idx="6"/>
              <a:endCxn id="140" idx="0"/>
            </p:cNvCxnSpPr>
            <p:nvPr/>
          </p:nvCxnSpPr>
          <p:spPr>
            <a:xfrm>
              <a:off x="5355125" y="2685843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/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868BE26-2218-45BB-B867-A3E03B54A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215" y="3263974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CB9FA0FE-C58D-44DB-80C3-159C75B484C7}"/>
                </a:ext>
              </a:extLst>
            </p:cNvPr>
            <p:cNvCxnSpPr>
              <a:cxnSpLocks/>
              <a:stCxn id="102" idx="0"/>
              <a:endCxn id="160" idx="4"/>
            </p:cNvCxnSpPr>
            <p:nvPr/>
          </p:nvCxnSpPr>
          <p:spPr>
            <a:xfrm rot="5400000" flipH="1" flipV="1">
              <a:off x="5038136" y="3042164"/>
              <a:ext cx="449831" cy="12977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0165C0F3-8D5D-4CB3-B6F5-C3CABA082774}"/>
                </a:ext>
              </a:extLst>
            </p:cNvPr>
            <p:cNvSpPr/>
            <p:nvPr/>
          </p:nvSpPr>
          <p:spPr>
            <a:xfrm>
              <a:off x="4736478" y="329549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E579C82-7AFA-468A-A988-A2CADDC9F8BE}"/>
                </a:ext>
              </a:extLst>
            </p:cNvPr>
            <p:cNvSpPr/>
            <p:nvPr/>
          </p:nvSpPr>
          <p:spPr>
            <a:xfrm>
              <a:off x="4645856" y="3272078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475F9EC5-1E2B-475D-8A8B-4DD734C1A6EC}"/>
                </a:ext>
              </a:extLst>
            </p:cNvPr>
            <p:cNvCxnSpPr>
              <a:cxnSpLocks/>
              <a:stCxn id="158" idx="0"/>
            </p:cNvCxnSpPr>
            <p:nvPr/>
          </p:nvCxnSpPr>
          <p:spPr>
            <a:xfrm rot="5400000" flipH="1" flipV="1">
              <a:off x="5954871" y="3154100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0A6F09C-8EE3-463A-B64B-EA5DD66F9EA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55" y="3032218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6C26BD2-3DB2-41E3-B1FF-5F38A124217E}"/>
                </a:ext>
              </a:extLst>
            </p:cNvPr>
            <p:cNvSpPr/>
            <p:nvPr/>
          </p:nvSpPr>
          <p:spPr>
            <a:xfrm>
              <a:off x="3457265" y="359504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16DB1EB-68E0-483F-A5E2-2764C40DF1D2}"/>
                </a:ext>
              </a:extLst>
            </p:cNvPr>
            <p:cNvCxnSpPr>
              <a:cxnSpLocks/>
              <a:stCxn id="120" idx="6"/>
              <a:endCxn id="159" idx="4"/>
            </p:cNvCxnSpPr>
            <p:nvPr/>
          </p:nvCxnSpPr>
          <p:spPr>
            <a:xfrm flipV="1">
              <a:off x="3526235" y="3468586"/>
              <a:ext cx="2317350" cy="155068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0050B560-1F24-4CF0-AD3A-E7CE30F2DE40}"/>
                </a:ext>
              </a:extLst>
            </p:cNvPr>
            <p:cNvCxnSpPr>
              <a:cxnSpLocks/>
              <a:stCxn id="120" idx="6"/>
              <a:endCxn id="125" idx="4"/>
            </p:cNvCxnSpPr>
            <p:nvPr/>
          </p:nvCxnSpPr>
          <p:spPr>
            <a:xfrm flipV="1">
              <a:off x="3526235" y="3482850"/>
              <a:ext cx="1196332" cy="14080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0C42C0-6148-41BE-B9BE-2D602F7B4549}"/>
                </a:ext>
              </a:extLst>
            </p:cNvPr>
            <p:cNvSpPr/>
            <p:nvPr/>
          </p:nvSpPr>
          <p:spPr>
            <a:xfrm>
              <a:off x="6602169" y="2649171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1B3FD9C-9B25-4335-9C64-D5B34AB332F9}"/>
                </a:ext>
              </a:extLst>
            </p:cNvPr>
            <p:cNvSpPr/>
            <p:nvPr/>
          </p:nvSpPr>
          <p:spPr>
            <a:xfrm>
              <a:off x="4688082" y="342562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046844F-B9E3-412F-8764-C6FDD7D6617F}"/>
                </a:ext>
              </a:extLst>
            </p:cNvPr>
            <p:cNvSpPr/>
            <p:nvPr/>
          </p:nvSpPr>
          <p:spPr>
            <a:xfrm>
              <a:off x="4756422" y="3423163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/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9A15D3B-B34E-4796-AF1E-A5A626CF3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196" y="3278239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A7151B-907C-44BF-90CC-87B39DACDEAE}"/>
                </a:ext>
              </a:extLst>
            </p:cNvPr>
            <p:cNvCxnSpPr>
              <a:cxnSpLocks/>
              <a:stCxn id="97" idx="0"/>
              <a:endCxn id="131" idx="4"/>
            </p:cNvCxnSpPr>
            <p:nvPr/>
          </p:nvCxnSpPr>
          <p:spPr>
            <a:xfrm flipH="1" flipV="1">
              <a:off x="4753050" y="2800397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/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8AFF0FC-53DF-4E73-BA17-11574C171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291" y="3029481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/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D4DBE78-4CFA-45B2-88B0-42B0D38CD7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166" y="3080095"/>
                  <a:ext cx="101640" cy="137214"/>
                </a:xfrm>
                <a:prstGeom prst="rect">
                  <a:avLst/>
                </a:prstGeom>
                <a:blipFill>
                  <a:blip r:embed="rId23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6D16168-DE1E-4AF0-B1B8-73F6C3F0A24B}"/>
                </a:ext>
              </a:extLst>
            </p:cNvPr>
            <p:cNvSpPr/>
            <p:nvPr/>
          </p:nvSpPr>
          <p:spPr>
            <a:xfrm>
              <a:off x="463849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880E6B5-654E-46EC-887D-8FB13D54CE36}"/>
                </a:ext>
              </a:extLst>
            </p:cNvPr>
            <p:cNvSpPr/>
            <p:nvPr/>
          </p:nvSpPr>
          <p:spPr>
            <a:xfrm>
              <a:off x="5083402" y="3335077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C76FF09-A1FF-45A4-BBB9-0F6B93F77CE5}"/>
                </a:ext>
              </a:extLst>
            </p:cNvPr>
            <p:cNvSpPr/>
            <p:nvPr/>
          </p:nvSpPr>
          <p:spPr>
            <a:xfrm>
              <a:off x="5143086" y="342399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5C84FCFB-B16F-4769-9FAD-6D2A07A9A5A0}"/>
                </a:ext>
              </a:extLst>
            </p:cNvPr>
            <p:cNvSpPr/>
            <p:nvPr/>
          </p:nvSpPr>
          <p:spPr>
            <a:xfrm>
              <a:off x="5293604" y="342532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37EF816-2426-4433-B0DA-7719C4076FBE}"/>
                </a:ext>
              </a:extLst>
            </p:cNvPr>
            <p:cNvCxnSpPr>
              <a:cxnSpLocks/>
              <a:stCxn id="102" idx="0"/>
              <a:endCxn id="134" idx="4"/>
            </p:cNvCxnSpPr>
            <p:nvPr/>
          </p:nvCxnSpPr>
          <p:spPr>
            <a:xfrm rot="5400000" flipH="1" flipV="1">
              <a:off x="4754432" y="3342296"/>
              <a:ext cx="433403" cy="713910"/>
            </a:xfrm>
            <a:prstGeom prst="bentConnector3">
              <a:avLst>
                <a:gd name="adj1" fmla="val 526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5A77B9AA-4EC1-44CD-B3FA-81E9EB58BBE0}"/>
                </a:ext>
              </a:extLst>
            </p:cNvPr>
            <p:cNvCxnSpPr>
              <a:cxnSpLocks/>
              <a:stCxn id="120" idx="6"/>
              <a:endCxn id="133" idx="4"/>
            </p:cNvCxnSpPr>
            <p:nvPr/>
          </p:nvCxnSpPr>
          <p:spPr>
            <a:xfrm flipV="1">
              <a:off x="3526235" y="3481214"/>
              <a:ext cx="1651336" cy="14244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2B5C7F2-7E90-49BE-98EB-06E74BD3E426}"/>
                </a:ext>
              </a:extLst>
            </p:cNvPr>
            <p:cNvSpPr/>
            <p:nvPr/>
          </p:nvSpPr>
          <p:spPr>
            <a:xfrm>
              <a:off x="5126016" y="2571289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DC7A42D5-5D49-4732-AC45-6BF2EF82759D}"/>
                </a:ext>
              </a:extLst>
            </p:cNvPr>
            <p:cNvCxnSpPr>
              <a:cxnSpLocks/>
              <a:stCxn id="132" idx="0"/>
              <a:endCxn id="147" idx="4"/>
            </p:cNvCxnSpPr>
            <p:nvPr/>
          </p:nvCxnSpPr>
          <p:spPr>
            <a:xfrm flipH="1" flipV="1">
              <a:off x="5245900" y="3165372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/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4509EFE-2410-4706-9D65-E326956DB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048" y="3129459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E9AD507-3107-40BA-8B17-944166ACB249}"/>
                </a:ext>
              </a:extLst>
            </p:cNvPr>
            <p:cNvSpPr/>
            <p:nvPr/>
          </p:nvSpPr>
          <p:spPr>
            <a:xfrm>
              <a:off x="6143683" y="2824373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F60F411-0A3E-4B28-980C-CE4E55442EDD}"/>
                </a:ext>
              </a:extLst>
            </p:cNvPr>
            <p:cNvSpPr/>
            <p:nvPr/>
          </p:nvSpPr>
          <p:spPr>
            <a:xfrm>
              <a:off x="6142352" y="314272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D3FC810-AF5E-4489-BA30-DCFA8D5175D4}"/>
                </a:ext>
              </a:extLst>
            </p:cNvPr>
            <p:cNvCxnSpPr>
              <a:cxnSpLocks/>
              <a:stCxn id="131" idx="6"/>
              <a:endCxn id="137" idx="2"/>
            </p:cNvCxnSpPr>
            <p:nvPr/>
          </p:nvCxnSpPr>
          <p:spPr>
            <a:xfrm>
              <a:off x="4867604" y="2685843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C8067BD-D40C-4566-A757-2D0CE439BC35}"/>
                </a:ext>
              </a:extLst>
            </p:cNvPr>
            <p:cNvSpPr txBox="1"/>
            <p:nvPr/>
          </p:nvSpPr>
          <p:spPr>
            <a:xfrm>
              <a:off x="6096797" y="2846902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/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B0BD519-0F17-4A89-B61E-DFC81E625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327" y="312340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/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809761-805B-4F91-9E98-226EAE8A0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122" y="25719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/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FEEB156-9C58-4B7F-8BBB-AD62047C3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9" y="2571186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FC781585-1F64-49DA-BDC9-A67362BDB79F}"/>
                </a:ext>
              </a:extLst>
            </p:cNvPr>
            <p:cNvSpPr/>
            <p:nvPr/>
          </p:nvSpPr>
          <p:spPr>
            <a:xfrm>
              <a:off x="5131345" y="2936264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/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22FC4CF-69FC-4A0B-A995-694C359DA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308" y="2936919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6C5E801-8FA5-4911-85C0-339CE6FC4742}"/>
                </a:ext>
              </a:extLst>
            </p:cNvPr>
            <p:cNvCxnSpPr>
              <a:cxnSpLocks/>
              <a:stCxn id="147" idx="0"/>
              <a:endCxn id="146" idx="2"/>
            </p:cNvCxnSpPr>
            <p:nvPr/>
          </p:nvCxnSpPr>
          <p:spPr>
            <a:xfrm flipH="1" flipV="1">
              <a:off x="5244454" y="2799876"/>
              <a:ext cx="1446" cy="13638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BC8EA675-1B11-41A9-82F1-5C03D95FFEF1}"/>
                </a:ext>
              </a:extLst>
            </p:cNvPr>
            <p:cNvSpPr/>
            <p:nvPr/>
          </p:nvSpPr>
          <p:spPr>
            <a:xfrm>
              <a:off x="5521093" y="3327472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EE010C1-9BE6-47B6-B73D-7FD553AFF779}"/>
                </a:ext>
              </a:extLst>
            </p:cNvPr>
            <p:cNvSpPr/>
            <p:nvPr/>
          </p:nvSpPr>
          <p:spPr>
            <a:xfrm>
              <a:off x="5538699" y="3418022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675ACEE-2F7F-4154-B029-C7F7378F173D}"/>
                </a:ext>
              </a:extLst>
            </p:cNvPr>
            <p:cNvSpPr/>
            <p:nvPr/>
          </p:nvSpPr>
          <p:spPr>
            <a:xfrm>
              <a:off x="5607039" y="3415557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241C2BBC-5737-4B0B-877C-789B82A9527E}"/>
                </a:ext>
              </a:extLst>
            </p:cNvPr>
            <p:cNvCxnSpPr>
              <a:cxnSpLocks/>
              <a:stCxn id="102" idx="0"/>
              <a:endCxn id="152" idx="4"/>
            </p:cNvCxnSpPr>
            <p:nvPr/>
          </p:nvCxnSpPr>
          <p:spPr>
            <a:xfrm rot="5400000" flipH="1" flipV="1">
              <a:off x="4906266" y="3180695"/>
              <a:ext cx="443173" cy="1027345"/>
            </a:xfrm>
            <a:prstGeom prst="bentConnector3">
              <a:avLst>
                <a:gd name="adj1" fmla="val 50871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75C271DC-7863-442D-9C42-A72ABC90FAD4}"/>
                </a:ext>
              </a:extLst>
            </p:cNvPr>
            <p:cNvCxnSpPr>
              <a:cxnSpLocks/>
              <a:stCxn id="120" idx="6"/>
              <a:endCxn id="151" idx="4"/>
            </p:cNvCxnSpPr>
            <p:nvPr/>
          </p:nvCxnSpPr>
          <p:spPr>
            <a:xfrm flipV="1">
              <a:off x="3526235" y="3475245"/>
              <a:ext cx="2046949" cy="14840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/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EF62F08-6868-483D-B337-EF953BB6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151" y="327329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94F44BEC-BF19-4C9B-9997-CAE909A8E6F4}"/>
                </a:ext>
              </a:extLst>
            </p:cNvPr>
            <p:cNvCxnSpPr>
              <a:cxnSpLocks/>
              <a:stCxn id="150" idx="0"/>
              <a:endCxn id="147" idx="6"/>
            </p:cNvCxnSpPr>
            <p:nvPr/>
          </p:nvCxnSpPr>
          <p:spPr>
            <a:xfrm rot="16200000" flipV="1">
              <a:off x="5345411" y="3065861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/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5B93821-55CE-4530-8CB0-F2A3B6E68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680" y="3081505"/>
                  <a:ext cx="133968" cy="14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A64D56-3123-4E54-8272-0E99011F508D}"/>
                </a:ext>
              </a:extLst>
            </p:cNvPr>
            <p:cNvSpPr/>
            <p:nvPr/>
          </p:nvSpPr>
          <p:spPr>
            <a:xfrm>
              <a:off x="7212602" y="2465656"/>
              <a:ext cx="2356016" cy="1308369"/>
            </a:xfrm>
            <a:prstGeom prst="roundRect">
              <a:avLst>
                <a:gd name="adj" fmla="val 3120"/>
              </a:avLst>
            </a:prstGeom>
            <a:solidFill>
              <a:srgbClr val="F2F2F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24A14-81E5-4504-A003-948A69A2EAD3}"/>
                </a:ext>
              </a:extLst>
            </p:cNvPr>
            <p:cNvGrpSpPr/>
            <p:nvPr/>
          </p:nvGrpSpPr>
          <p:grpSpPr>
            <a:xfrm>
              <a:off x="8849762" y="3311255"/>
              <a:ext cx="171856" cy="147774"/>
              <a:chOff x="5798142" y="4110356"/>
              <a:chExt cx="248891" cy="214014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08C5E38E-EDD8-475B-B78C-EDF25F91354F}"/>
                  </a:ext>
                </a:extLst>
              </p:cNvPr>
              <p:cNvSpPr/>
              <p:nvPr/>
            </p:nvSpPr>
            <p:spPr>
              <a:xfrm>
                <a:off x="5798142" y="4110356"/>
                <a:ext cx="248891" cy="213256"/>
              </a:xfrm>
              <a:prstGeom prst="roundRect">
                <a:avLst>
                  <a:gd name="adj" fmla="val 312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15BE4D25-3104-40C2-9C85-39B917C3B466}"/>
                  </a:ext>
                </a:extLst>
              </p:cNvPr>
              <p:cNvSpPr/>
              <p:nvPr/>
            </p:nvSpPr>
            <p:spPr>
              <a:xfrm>
                <a:off x="5823640" y="424149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FD6FF3E-D42D-4040-8CCC-7BF4796348B0}"/>
                  </a:ext>
                </a:extLst>
              </p:cNvPr>
              <p:cNvSpPr/>
              <p:nvPr/>
            </p:nvSpPr>
            <p:spPr>
              <a:xfrm>
                <a:off x="5922613" y="4237926"/>
                <a:ext cx="99886" cy="82874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938DD121-3966-4BAA-92F0-FF29A568462A}"/>
                </a:ext>
              </a:extLst>
            </p:cNvPr>
            <p:cNvSpPr/>
            <p:nvPr/>
          </p:nvSpPr>
          <p:spPr>
            <a:xfrm>
              <a:off x="7728744" y="3325520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/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FC65AB1-D133-4F4F-A1F5-0580E187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784" y="1693251"/>
                  <a:ext cx="253274" cy="138499"/>
                </a:xfrm>
                <a:prstGeom prst="rect">
                  <a:avLst/>
                </a:prstGeom>
                <a:blipFill>
                  <a:blip r:embed="rId25"/>
                  <a:stretch>
                    <a:fillRect l="-12195" t="-4545" r="-4878" b="-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/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04CDCEA-7E97-41E1-A134-232EBC565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8253" y="2465046"/>
                  <a:ext cx="238848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128" r="-2564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/>
                <p:nvPr/>
              </p:nvSpPr>
              <p:spPr>
                <a:xfrm>
                  <a:off x="7537734" y="3602953"/>
                  <a:ext cx="2473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FDC72A3-88A2-4EB7-BDA8-B7CFBB0CF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734" y="3602953"/>
                  <a:ext cx="247312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4878" r="-4878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06C08B22-BB1B-498C-91CF-C01E397B1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664" y="3476563"/>
              <a:ext cx="0" cy="204284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꺾임 170">
              <a:extLst>
                <a:ext uri="{FF2B5EF4-FFF2-40B4-BE49-F238E27FC236}">
                  <a16:creationId xmlns:a16="http://schemas.microsoft.com/office/drawing/2014/main" id="{28FF17E8-BD41-4FE8-98AE-0715A8E8679B}"/>
                </a:ext>
              </a:extLst>
            </p:cNvPr>
            <p:cNvCxnSpPr>
              <a:cxnSpLocks/>
              <a:stCxn id="176" idx="6"/>
              <a:endCxn id="165" idx="2"/>
            </p:cNvCxnSpPr>
            <p:nvPr/>
          </p:nvCxnSpPr>
          <p:spPr>
            <a:xfrm flipH="1" flipV="1">
              <a:off x="8800421" y="1831750"/>
              <a:ext cx="866484" cy="1737934"/>
            </a:xfrm>
            <a:prstGeom prst="bentConnector4">
              <a:avLst>
                <a:gd name="adj1" fmla="val -4564"/>
                <a:gd name="adj2" fmla="val 73666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CF22904-0DC8-41E9-A137-7BCF62A16BBC}"/>
                </a:ext>
              </a:extLst>
            </p:cNvPr>
            <p:cNvSpPr/>
            <p:nvPr/>
          </p:nvSpPr>
          <p:spPr>
            <a:xfrm>
              <a:off x="9466805" y="2615404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/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𝐭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+</m:t>
                            </m:r>
                            <m:r>
                              <a:rPr lang="en-US" altLang="ko-KR" sz="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89F1118-6261-4E6B-9040-6FE0998E4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969" y="3373419"/>
                  <a:ext cx="253274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11905" t="-4348" r="-238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068C972-ED55-4B99-9F01-274373083163}"/>
                </a:ext>
              </a:extLst>
            </p:cNvPr>
            <p:cNvCxnSpPr>
              <a:cxnSpLocks/>
            </p:cNvCxnSpPr>
            <p:nvPr/>
          </p:nvCxnSpPr>
          <p:spPr>
            <a:xfrm>
              <a:off x="9555612" y="3569201"/>
              <a:ext cx="668052" cy="349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AD010D3-F403-41EF-88F7-306548BF1F2A}"/>
                </a:ext>
              </a:extLst>
            </p:cNvPr>
            <p:cNvSpPr/>
            <p:nvPr/>
          </p:nvSpPr>
          <p:spPr>
            <a:xfrm>
              <a:off x="9562647" y="352643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77" name="연결선: 꺾임 176">
              <a:extLst>
                <a:ext uri="{FF2B5EF4-FFF2-40B4-BE49-F238E27FC236}">
                  <a16:creationId xmlns:a16="http://schemas.microsoft.com/office/drawing/2014/main" id="{A8EB53A4-BBFE-4397-8228-33C1DDD5EADF}"/>
                </a:ext>
              </a:extLst>
            </p:cNvPr>
            <p:cNvCxnSpPr>
              <a:cxnSpLocks/>
              <a:stCxn id="208" idx="4"/>
              <a:endCxn id="176" idx="2"/>
            </p:cNvCxnSpPr>
            <p:nvPr/>
          </p:nvCxnSpPr>
          <p:spPr>
            <a:xfrm rot="16200000" flipH="1">
              <a:off x="9311231" y="3318267"/>
              <a:ext cx="239375" cy="263457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CE3A1E5-7997-434A-AB30-EEAB2306BAD5}"/>
                </a:ext>
              </a:extLst>
            </p:cNvPr>
            <p:cNvSpPr/>
            <p:nvPr/>
          </p:nvSpPr>
          <p:spPr>
            <a:xfrm>
              <a:off x="9638434" y="2656717"/>
              <a:ext cx="67123" cy="38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D1702BD-5F81-4344-9DE0-EDC8349F5DF8}"/>
                </a:ext>
              </a:extLst>
            </p:cNvPr>
            <p:cNvSpPr/>
            <p:nvPr/>
          </p:nvSpPr>
          <p:spPr>
            <a:xfrm>
              <a:off x="8287975" y="2619403"/>
              <a:ext cx="104258" cy="86501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0" name="연결선: 꺾임 179">
              <a:extLst>
                <a:ext uri="{FF2B5EF4-FFF2-40B4-BE49-F238E27FC236}">
                  <a16:creationId xmlns:a16="http://schemas.microsoft.com/office/drawing/2014/main" id="{FF14C9F0-B605-47AD-BA2B-2C3510EBAFE4}"/>
                </a:ext>
              </a:extLst>
            </p:cNvPr>
            <p:cNvCxnSpPr>
              <a:cxnSpLocks/>
              <a:stCxn id="204" idx="6"/>
              <a:endCxn id="207" idx="0"/>
            </p:cNvCxnSpPr>
            <p:nvPr/>
          </p:nvCxnSpPr>
          <p:spPr>
            <a:xfrm>
              <a:off x="8413393" y="2676286"/>
              <a:ext cx="887129" cy="138530"/>
            </a:xfrm>
            <a:prstGeom prst="bentConnector2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/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0CCDFDDF-C410-4A5E-AE33-0A9D14CC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0483" y="3254417"/>
                  <a:ext cx="164906" cy="227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연결선: 꺾임 181">
              <a:extLst>
                <a:ext uri="{FF2B5EF4-FFF2-40B4-BE49-F238E27FC236}">
                  <a16:creationId xmlns:a16="http://schemas.microsoft.com/office/drawing/2014/main" id="{4650119F-BC5F-495D-867A-601963A197BC}"/>
                </a:ext>
              </a:extLst>
            </p:cNvPr>
            <p:cNvCxnSpPr>
              <a:cxnSpLocks/>
              <a:stCxn id="169" idx="0"/>
              <a:endCxn id="227" idx="4"/>
            </p:cNvCxnSpPr>
            <p:nvPr/>
          </p:nvCxnSpPr>
          <p:spPr>
            <a:xfrm rot="5400000" flipH="1" flipV="1">
              <a:off x="8242596" y="2875357"/>
              <a:ext cx="146390" cy="130880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60CB6E6-9DBC-4DD2-9E37-1F41C64B4CA7}"/>
                </a:ext>
              </a:extLst>
            </p:cNvPr>
            <p:cNvSpPr/>
            <p:nvPr/>
          </p:nvSpPr>
          <p:spPr>
            <a:xfrm>
              <a:off x="7794746" y="328594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EADB4D58-85A3-4C43-85A5-8D4B30410582}"/>
                </a:ext>
              </a:extLst>
            </p:cNvPr>
            <p:cNvSpPr/>
            <p:nvPr/>
          </p:nvSpPr>
          <p:spPr>
            <a:xfrm>
              <a:off x="7704124" y="32625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5" name="연결선: 꺾임 184">
              <a:extLst>
                <a:ext uri="{FF2B5EF4-FFF2-40B4-BE49-F238E27FC236}">
                  <a16:creationId xmlns:a16="http://schemas.microsoft.com/office/drawing/2014/main" id="{FCD21C3D-F1C3-455A-AB19-3D0E243D4209}"/>
                </a:ext>
              </a:extLst>
            </p:cNvPr>
            <p:cNvCxnSpPr>
              <a:cxnSpLocks/>
              <a:stCxn id="225" idx="0"/>
            </p:cNvCxnSpPr>
            <p:nvPr/>
          </p:nvCxnSpPr>
          <p:spPr>
            <a:xfrm rot="5400000" flipH="1" flipV="1">
              <a:off x="9013139" y="3144543"/>
              <a:ext cx="89264" cy="244160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65A0DD5-0D2F-442B-BF74-33B9A8CC0AEF}"/>
                </a:ext>
              </a:extLst>
            </p:cNvPr>
            <p:cNvCxnSpPr>
              <a:cxnSpLocks/>
            </p:cNvCxnSpPr>
            <p:nvPr/>
          </p:nvCxnSpPr>
          <p:spPr>
            <a:xfrm>
              <a:off x="9298323" y="3022661"/>
              <a:ext cx="0" cy="10103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6587D0CF-7E36-407F-B200-B93930EF4FF2}"/>
                </a:ext>
              </a:extLst>
            </p:cNvPr>
            <p:cNvSpPr/>
            <p:nvPr/>
          </p:nvSpPr>
          <p:spPr>
            <a:xfrm>
              <a:off x="6442228" y="355462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8" name="연결선: 꺾임 187">
              <a:extLst>
                <a:ext uri="{FF2B5EF4-FFF2-40B4-BE49-F238E27FC236}">
                  <a16:creationId xmlns:a16="http://schemas.microsoft.com/office/drawing/2014/main" id="{E0E5B6FB-B793-47C9-85E8-2A4B9F15E04F}"/>
                </a:ext>
              </a:extLst>
            </p:cNvPr>
            <p:cNvCxnSpPr>
              <a:cxnSpLocks/>
              <a:stCxn id="187" idx="6"/>
              <a:endCxn id="226" idx="4"/>
            </p:cNvCxnSpPr>
            <p:nvPr/>
          </p:nvCxnSpPr>
          <p:spPr>
            <a:xfrm flipV="1">
              <a:off x="6511198" y="3459029"/>
              <a:ext cx="2390655" cy="124205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34A31EC9-1F32-4694-ACD5-2731895C55F8}"/>
                </a:ext>
              </a:extLst>
            </p:cNvPr>
            <p:cNvCxnSpPr>
              <a:cxnSpLocks/>
              <a:stCxn id="187" idx="6"/>
              <a:endCxn id="192" idx="4"/>
            </p:cNvCxnSpPr>
            <p:nvPr/>
          </p:nvCxnSpPr>
          <p:spPr>
            <a:xfrm flipV="1">
              <a:off x="6511198" y="3473294"/>
              <a:ext cx="1269637" cy="109939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7CBE074-4955-40AC-BCA2-1DAC5F830D8C}"/>
                </a:ext>
              </a:extLst>
            </p:cNvPr>
            <p:cNvSpPr/>
            <p:nvPr/>
          </p:nvSpPr>
          <p:spPr>
            <a:xfrm>
              <a:off x="9660437" y="2639614"/>
              <a:ext cx="109937" cy="59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549E57A0-2652-4935-AAC2-FFA5BB2611AB}"/>
                </a:ext>
              </a:extLst>
            </p:cNvPr>
            <p:cNvCxnSpPr>
              <a:cxnSpLocks/>
              <a:stCxn id="204" idx="6"/>
            </p:cNvCxnSpPr>
            <p:nvPr/>
          </p:nvCxnSpPr>
          <p:spPr>
            <a:xfrm>
              <a:off x="8413393" y="2676286"/>
              <a:ext cx="183020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ED16171C-F0D3-4D4E-AA9D-8177A985E5E1}"/>
                </a:ext>
              </a:extLst>
            </p:cNvPr>
            <p:cNvSpPr/>
            <p:nvPr/>
          </p:nvSpPr>
          <p:spPr>
            <a:xfrm>
              <a:off x="7746350" y="341607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95EA711-9F18-43C1-A831-9F08BCE5BC64}"/>
                </a:ext>
              </a:extLst>
            </p:cNvPr>
            <p:cNvSpPr/>
            <p:nvPr/>
          </p:nvSpPr>
          <p:spPr>
            <a:xfrm>
              <a:off x="7814690" y="3413606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/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DDC3E9F-F769-4BD5-8F4F-3042410B9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464" y="3268682"/>
                  <a:ext cx="164906" cy="22716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6C42AE1D-B92B-4E6D-BB6B-6FEF766A52FB}"/>
                </a:ext>
              </a:extLst>
            </p:cNvPr>
            <p:cNvCxnSpPr>
              <a:cxnSpLocks/>
              <a:stCxn id="164" idx="0"/>
              <a:endCxn id="198" idx="4"/>
            </p:cNvCxnSpPr>
            <p:nvPr/>
          </p:nvCxnSpPr>
          <p:spPr>
            <a:xfrm flipH="1" flipV="1">
              <a:off x="7811318" y="2790840"/>
              <a:ext cx="3354" cy="534679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/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𝐟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99CA5AD4-77BD-44A2-954D-B177857B1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559" y="3019924"/>
                  <a:ext cx="85778" cy="141978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/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𝐨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CDC04EA8-938F-4F2C-876D-3A80701E3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434" y="3070538"/>
                  <a:ext cx="101640" cy="137214"/>
                </a:xfrm>
                <a:prstGeom prst="rect">
                  <a:avLst/>
                </a:prstGeom>
                <a:blipFill>
                  <a:blip r:embed="rId10"/>
                  <a:stretch>
                    <a:fillRect l="-12500" r="-1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CABCDBAD-8B7C-452F-B273-24304E945417}"/>
                </a:ext>
              </a:extLst>
            </p:cNvPr>
            <p:cNvSpPr/>
            <p:nvPr/>
          </p:nvSpPr>
          <p:spPr>
            <a:xfrm>
              <a:off x="769676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850A1B0B-9C6B-4940-ADCE-8A79C3690FE0}"/>
                </a:ext>
              </a:extLst>
            </p:cNvPr>
            <p:cNvSpPr/>
            <p:nvPr/>
          </p:nvSpPr>
          <p:spPr>
            <a:xfrm>
              <a:off x="8141670" y="3325520"/>
              <a:ext cx="327668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5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B11995E-F843-4225-BB2A-DCCE3333202D}"/>
                </a:ext>
              </a:extLst>
            </p:cNvPr>
            <p:cNvSpPr/>
            <p:nvPr/>
          </p:nvSpPr>
          <p:spPr>
            <a:xfrm>
              <a:off x="8201354" y="3414434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9F498B5-1789-4947-AF33-1EAA14A30978}"/>
                </a:ext>
              </a:extLst>
            </p:cNvPr>
            <p:cNvSpPr/>
            <p:nvPr/>
          </p:nvSpPr>
          <p:spPr>
            <a:xfrm>
              <a:off x="8351872" y="3415769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2D23B8EF-4BAE-4CEF-824C-F73A9E150CFD}"/>
                </a:ext>
              </a:extLst>
            </p:cNvPr>
            <p:cNvCxnSpPr>
              <a:cxnSpLocks/>
              <a:stCxn id="169" idx="0"/>
              <a:endCxn id="201" idx="4"/>
            </p:cNvCxnSpPr>
            <p:nvPr/>
          </p:nvCxnSpPr>
          <p:spPr>
            <a:xfrm rot="5400000" flipH="1" flipV="1">
              <a:off x="7958893" y="3175490"/>
              <a:ext cx="129961" cy="72496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585B7C3D-47CA-4226-8A92-7720F5BD7722}"/>
                </a:ext>
              </a:extLst>
            </p:cNvPr>
            <p:cNvCxnSpPr>
              <a:cxnSpLocks/>
              <a:stCxn id="187" idx="6"/>
              <a:endCxn id="200" idx="4"/>
            </p:cNvCxnSpPr>
            <p:nvPr/>
          </p:nvCxnSpPr>
          <p:spPr>
            <a:xfrm flipV="1">
              <a:off x="6511198" y="3471657"/>
              <a:ext cx="1724642" cy="111576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10A11AFA-4EC0-45DC-8780-E64286103E87}"/>
                </a:ext>
              </a:extLst>
            </p:cNvPr>
            <p:cNvSpPr/>
            <p:nvPr/>
          </p:nvSpPr>
          <p:spPr>
            <a:xfrm>
              <a:off x="8184284" y="2561732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7B55028D-FC0B-4C68-8AAC-A138657D7F5D}"/>
                </a:ext>
              </a:extLst>
            </p:cNvPr>
            <p:cNvCxnSpPr>
              <a:cxnSpLocks/>
              <a:stCxn id="199" idx="0"/>
              <a:endCxn id="214" idx="4"/>
            </p:cNvCxnSpPr>
            <p:nvPr/>
          </p:nvCxnSpPr>
          <p:spPr>
            <a:xfrm flipH="1" flipV="1">
              <a:off x="8304168" y="3155815"/>
              <a:ext cx="1336" cy="169705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/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𝐠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DCB8B31C-12DF-45B3-A721-29C508B90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16" y="3119902"/>
                  <a:ext cx="133968" cy="141978"/>
                </a:xfrm>
                <a:prstGeom prst="rect">
                  <a:avLst/>
                </a:prstGeom>
                <a:blipFill>
                  <a:blip r:embed="rId11"/>
                  <a:stretch>
                    <a:fillRect l="-4545" r="-4545"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430AB53C-93D7-48C2-AF5C-67E0747E6D80}"/>
                </a:ext>
              </a:extLst>
            </p:cNvPr>
            <p:cNvSpPr/>
            <p:nvPr/>
          </p:nvSpPr>
          <p:spPr>
            <a:xfrm>
              <a:off x="9201951" y="2814816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C4640AD-589B-411D-9642-D26FA4A182A3}"/>
                </a:ext>
              </a:extLst>
            </p:cNvPr>
            <p:cNvSpPr/>
            <p:nvPr/>
          </p:nvSpPr>
          <p:spPr>
            <a:xfrm>
              <a:off x="9200620" y="3133169"/>
              <a:ext cx="197140" cy="1971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B6A7493C-8A2F-4817-A2AC-D0AFD8A1E69D}"/>
                </a:ext>
              </a:extLst>
            </p:cNvPr>
            <p:cNvCxnSpPr>
              <a:cxnSpLocks/>
              <a:stCxn id="198" idx="6"/>
              <a:endCxn id="204" idx="2"/>
            </p:cNvCxnSpPr>
            <p:nvPr/>
          </p:nvCxnSpPr>
          <p:spPr>
            <a:xfrm>
              <a:off x="7925872" y="2676286"/>
              <a:ext cx="258412" cy="0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495195-79F7-419E-8C79-7BD303DAF5B8}"/>
                </a:ext>
              </a:extLst>
            </p:cNvPr>
            <p:cNvSpPr txBox="1"/>
            <p:nvPr/>
          </p:nvSpPr>
          <p:spPr>
            <a:xfrm>
              <a:off x="9155065" y="2837345"/>
              <a:ext cx="269463" cy="141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tanh</a:t>
              </a:r>
              <a:endParaRPr lang="ko-KR" altLang="en-US" sz="3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/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348ADC7-9634-4D01-9AEB-EF0D8BF54F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595" y="3113845"/>
                  <a:ext cx="298886" cy="2286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/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3D72999-462F-457E-97D1-BE76F0F2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90" y="2562388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/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E3C71C8-4B25-4C49-BA0F-7494A4690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97" y="2557771"/>
                  <a:ext cx="303650" cy="22869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577FCA36-192C-475C-8494-D41162B1DBBB}"/>
                </a:ext>
              </a:extLst>
            </p:cNvPr>
            <p:cNvSpPr/>
            <p:nvPr/>
          </p:nvSpPr>
          <p:spPr>
            <a:xfrm>
              <a:off x="8189613" y="2926707"/>
              <a:ext cx="229109" cy="2291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/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93442A-B810-4DFE-98D6-170BC863D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576" y="2927362"/>
                  <a:ext cx="298886" cy="2286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A9FB1947-D2ED-45B0-978D-2D9D3E341DBA}"/>
                </a:ext>
              </a:extLst>
            </p:cNvPr>
            <p:cNvCxnSpPr>
              <a:cxnSpLocks/>
              <a:stCxn id="214" idx="0"/>
              <a:endCxn id="213" idx="2"/>
            </p:cNvCxnSpPr>
            <p:nvPr/>
          </p:nvCxnSpPr>
          <p:spPr>
            <a:xfrm flipH="1" flipV="1">
              <a:off x="8302722" y="2786461"/>
              <a:ext cx="1446" cy="140246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EC80145A-B56B-432A-B2C0-0F69654565AA}"/>
                </a:ext>
              </a:extLst>
            </p:cNvPr>
            <p:cNvSpPr/>
            <p:nvPr/>
          </p:nvSpPr>
          <p:spPr>
            <a:xfrm>
              <a:off x="8579361" y="3317915"/>
              <a:ext cx="171856" cy="147250"/>
            </a:xfrm>
            <a:prstGeom prst="roundRect">
              <a:avLst>
                <a:gd name="adj" fmla="val 3120"/>
              </a:avLst>
            </a:prstGeom>
            <a:solidFill>
              <a:schemeClr val="bg2">
                <a:lumMod val="40000"/>
                <a:lumOff val="60000"/>
              </a:schemeClr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3EA2BD33-C78C-4E0A-83AE-F08FCA33E66C}"/>
                </a:ext>
              </a:extLst>
            </p:cNvPr>
            <p:cNvSpPr/>
            <p:nvPr/>
          </p:nvSpPr>
          <p:spPr>
            <a:xfrm>
              <a:off x="8596967" y="3408465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58DCCAE-FE27-49D8-A298-4A7A80ABA06B}"/>
                </a:ext>
              </a:extLst>
            </p:cNvPr>
            <p:cNvSpPr/>
            <p:nvPr/>
          </p:nvSpPr>
          <p:spPr>
            <a:xfrm>
              <a:off x="8665307" y="3406000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0" name="연결선: 꺾임 219">
              <a:extLst>
                <a:ext uri="{FF2B5EF4-FFF2-40B4-BE49-F238E27FC236}">
                  <a16:creationId xmlns:a16="http://schemas.microsoft.com/office/drawing/2014/main" id="{8E7F1F00-C52A-49C6-9EC7-939DAB2016B5}"/>
                </a:ext>
              </a:extLst>
            </p:cNvPr>
            <p:cNvCxnSpPr>
              <a:cxnSpLocks/>
              <a:stCxn id="169" idx="0"/>
              <a:endCxn id="219" idx="4"/>
            </p:cNvCxnSpPr>
            <p:nvPr/>
          </p:nvCxnSpPr>
          <p:spPr>
            <a:xfrm rot="5400000" flipH="1" flipV="1">
              <a:off x="8110726" y="3013887"/>
              <a:ext cx="139730" cy="103840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연결선: 꺾임 220">
              <a:extLst>
                <a:ext uri="{FF2B5EF4-FFF2-40B4-BE49-F238E27FC236}">
                  <a16:creationId xmlns:a16="http://schemas.microsoft.com/office/drawing/2014/main" id="{F2083EEA-64E2-494A-8EAD-FA432F028BE5}"/>
                </a:ext>
              </a:extLst>
            </p:cNvPr>
            <p:cNvCxnSpPr>
              <a:cxnSpLocks/>
              <a:stCxn id="187" idx="6"/>
              <a:endCxn id="218" idx="4"/>
            </p:cNvCxnSpPr>
            <p:nvPr/>
          </p:nvCxnSpPr>
          <p:spPr>
            <a:xfrm flipV="1">
              <a:off x="6511198" y="3465689"/>
              <a:ext cx="2120254" cy="117544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/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ko-KR" altLang="en-US" sz="9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𝜎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0E35B72-D2D0-4AF5-9D90-9EFCCE62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419" y="3263740"/>
                  <a:ext cx="164906" cy="227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" name="연결선: 꺾임 222">
              <a:extLst>
                <a:ext uri="{FF2B5EF4-FFF2-40B4-BE49-F238E27FC236}">
                  <a16:creationId xmlns:a16="http://schemas.microsoft.com/office/drawing/2014/main" id="{AAF262BF-3F00-4060-A742-46FFF6518876}"/>
                </a:ext>
              </a:extLst>
            </p:cNvPr>
            <p:cNvCxnSpPr>
              <a:cxnSpLocks/>
              <a:stCxn id="217" idx="0"/>
              <a:endCxn id="214" idx="6"/>
            </p:cNvCxnSpPr>
            <p:nvPr/>
          </p:nvCxnSpPr>
          <p:spPr>
            <a:xfrm rot="16200000" flipV="1">
              <a:off x="8403679" y="3056304"/>
              <a:ext cx="276654" cy="246567"/>
            </a:xfrm>
            <a:prstGeom prst="bentConnector2">
              <a:avLst/>
            </a:prstGeom>
            <a:ln w="952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/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𝐢</m:t>
                        </m:r>
                      </m:oMath>
                    </m:oMathPara>
                  </a14:m>
                  <a:endParaRPr lang="ko-KR" altLang="en-US" sz="900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DAA83F0A-BE6A-47DC-B207-79A3A239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948" y="3071948"/>
                  <a:ext cx="133968" cy="141978"/>
                </a:xfrm>
                <a:prstGeom prst="rect">
                  <a:avLst/>
                </a:prstGeom>
                <a:blipFill>
                  <a:blip r:embed="rId1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BCB4A76-ECA1-454D-AB70-73351B02C078}"/>
                </a:ext>
              </a:extLst>
            </p:cNvPr>
            <p:cNvCxnSpPr>
              <a:cxnSpLocks/>
              <a:stCxn id="72" idx="6"/>
              <a:endCxn id="145" idx="1"/>
            </p:cNvCxnSpPr>
            <p:nvPr/>
          </p:nvCxnSpPr>
          <p:spPr>
            <a:xfrm>
              <a:off x="2260869" y="2683932"/>
              <a:ext cx="2342253" cy="2358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4EE53DD-7B24-44F3-B2DA-949B0050C18B}"/>
                </a:ext>
              </a:extLst>
            </p:cNvPr>
            <p:cNvSpPr/>
            <p:nvPr/>
          </p:nvSpPr>
          <p:spPr>
            <a:xfrm>
              <a:off x="3524787" y="3593111"/>
              <a:ext cx="68970" cy="572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37C8C24-E891-45FC-96ED-C1EA452BF87A}"/>
                </a:ext>
              </a:extLst>
            </p:cNvPr>
            <p:cNvCxnSpPr>
              <a:cxnSpLocks/>
              <a:stCxn id="137" idx="6"/>
              <a:endCxn id="212" idx="1"/>
            </p:cNvCxnSpPr>
            <p:nvPr/>
          </p:nvCxnSpPr>
          <p:spPr>
            <a:xfrm flipV="1">
              <a:off x="5355125" y="2676733"/>
              <a:ext cx="2306265" cy="9111"/>
            </a:xfrm>
            <a:prstGeom prst="line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2720FA-E9CF-44EB-AA0B-8A78DDC7A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4795" y="2730302"/>
              <a:ext cx="1808107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776E0E67-464D-4710-A637-9CA726DEF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2072" y="2734160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44FE072-C47C-4487-8CEF-68D04AE64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4781" y="2738018"/>
              <a:ext cx="2368950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77E88895-0596-4675-B5F4-560D61A2E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233" y="2734160"/>
              <a:ext cx="1217799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59E8B61D-A3DE-49B4-8B02-DEC48770F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352" y="2749594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0C3930CB-006E-4D2C-8E07-726268253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5934" y="2741878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7F8A5028-7E59-47E1-BCAC-647BACA29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9367" y="2730303"/>
              <a:ext cx="285508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413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4490332" cy="258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print(rank_2_tensor.numpy())  # 4.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[[1. 2.]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[3. 4.]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[5. 6.]]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print(rank_2_tensor[1, 1].numpy())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63499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Time 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의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6.3 LSTM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01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입출력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C379BD9-E479-4509-9D25-4B352FB7357C}"/>
              </a:ext>
            </a:extLst>
          </p:cNvPr>
          <p:cNvSpPr/>
          <p:nvPr/>
        </p:nvSpPr>
        <p:spPr>
          <a:xfrm>
            <a:off x="3495554" y="2462556"/>
            <a:ext cx="6326982" cy="1900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56AE11-F611-4E5D-819A-C56B65AAE590}"/>
              </a:ext>
            </a:extLst>
          </p:cNvPr>
          <p:cNvCxnSpPr>
            <a:cxnSpLocks/>
          </p:cNvCxnSpPr>
          <p:nvPr/>
        </p:nvCxnSpPr>
        <p:spPr>
          <a:xfrm flipH="1" flipV="1">
            <a:off x="6811325" y="4363402"/>
            <a:ext cx="3989" cy="3661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66F3973-CA37-432D-BE29-8C5ABF82F1FE}"/>
              </a:ext>
            </a:extLst>
          </p:cNvPr>
          <p:cNvSpPr/>
          <p:nvPr/>
        </p:nvSpPr>
        <p:spPr>
          <a:xfrm>
            <a:off x="404779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4D17691-C90C-4ADD-88BF-476820618149}"/>
              </a:ext>
            </a:extLst>
          </p:cNvPr>
          <p:cNvCxnSpPr>
            <a:cxnSpLocks/>
            <a:stCxn id="159" idx="6"/>
            <a:endCxn id="124" idx="1"/>
          </p:cNvCxnSpPr>
          <p:nvPr/>
        </p:nvCxnSpPr>
        <p:spPr>
          <a:xfrm flipV="1">
            <a:off x="5392953" y="1842523"/>
            <a:ext cx="1096582" cy="1756863"/>
          </a:xfrm>
          <a:prstGeom prst="bentConnector3">
            <a:avLst>
              <a:gd name="adj1" fmla="val 1376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0E247AEA-EC98-49A3-B978-650886E64D4D}"/>
              </a:ext>
            </a:extLst>
          </p:cNvPr>
          <p:cNvSpPr/>
          <p:nvPr/>
        </p:nvSpPr>
        <p:spPr>
          <a:xfrm>
            <a:off x="585595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5BA02AA-08E4-486E-9CAA-D2DC6A2D665C}"/>
              </a:ext>
            </a:extLst>
          </p:cNvPr>
          <p:cNvSpPr/>
          <p:nvPr/>
        </p:nvSpPr>
        <p:spPr>
          <a:xfrm>
            <a:off x="8013872" y="3267027"/>
            <a:ext cx="1350255" cy="421438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14CA69E1-E146-441E-89C9-3482809C259D}"/>
              </a:ext>
            </a:extLst>
          </p:cNvPr>
          <p:cNvCxnSpPr>
            <a:cxnSpLocks/>
            <a:stCxn id="155" idx="6"/>
            <a:endCxn id="133" idx="4"/>
          </p:cNvCxnSpPr>
          <p:nvPr/>
        </p:nvCxnSpPr>
        <p:spPr>
          <a:xfrm flipH="1" flipV="1">
            <a:off x="6726013" y="1970529"/>
            <a:ext cx="2637058" cy="1628857"/>
          </a:xfrm>
          <a:prstGeom prst="bentConnector4">
            <a:avLst>
              <a:gd name="adj1" fmla="val -5889"/>
              <a:gd name="adj2" fmla="val 53768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34943226-3DDC-46B0-9FBF-3673DB07FAC3}"/>
              </a:ext>
            </a:extLst>
          </p:cNvPr>
          <p:cNvSpPr/>
          <p:nvPr/>
        </p:nvSpPr>
        <p:spPr>
          <a:xfrm>
            <a:off x="872690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4657FA1-62E4-4AEF-8D79-6A2C655469F4}"/>
              </a:ext>
            </a:extLst>
          </p:cNvPr>
          <p:cNvSpPr/>
          <p:nvPr/>
        </p:nvSpPr>
        <p:spPr>
          <a:xfrm>
            <a:off x="655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A359FB6-52B5-4CB6-8686-87F2656A2557}"/>
              </a:ext>
            </a:extLst>
          </p:cNvPr>
          <p:cNvSpPr/>
          <p:nvPr/>
        </p:nvSpPr>
        <p:spPr>
          <a:xfrm>
            <a:off x="475300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/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𝐡𝐬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, 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 </m:t>
                      </m:r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A946A57-AC75-4C5B-9545-3A769A59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35" y="1657857"/>
                <a:ext cx="3056158" cy="369332"/>
              </a:xfrm>
              <a:prstGeom prst="rect">
                <a:avLst/>
              </a:prstGeom>
              <a:blipFill>
                <a:blip r:embed="rId3"/>
                <a:stretch>
                  <a:fillRect l="-1796" t="-1639" r="-2794" b="-3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C9F23BC-C24F-42FD-B4BC-9823270B35C5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3669175" y="3339979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E105FC01-A1BD-4CC4-A8D4-3DBB33476AF1}"/>
              </a:ext>
            </a:extLst>
          </p:cNvPr>
          <p:cNvSpPr/>
          <p:nvPr/>
        </p:nvSpPr>
        <p:spPr>
          <a:xfrm>
            <a:off x="6686624" y="1907853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8D8D00-78D8-4931-88F9-8ADD8444A3BF}"/>
              </a:ext>
            </a:extLst>
          </p:cNvPr>
          <p:cNvCxnSpPr>
            <a:cxnSpLocks/>
            <a:stCxn id="157" idx="6"/>
            <a:endCxn id="133" idx="4"/>
          </p:cNvCxnSpPr>
          <p:nvPr/>
        </p:nvCxnSpPr>
        <p:spPr>
          <a:xfrm flipH="1" flipV="1">
            <a:off x="6726013" y="1970529"/>
            <a:ext cx="478379" cy="1628857"/>
          </a:xfrm>
          <a:prstGeom prst="bentConnector4">
            <a:avLst>
              <a:gd name="adj1" fmla="val -47786"/>
              <a:gd name="adj2" fmla="val 47136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/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2400" b="1" dirty="0" err="1">
                    <a:solidFill>
                      <a:schemeClr val="tx1"/>
                    </a:solidFill>
                    <a:ea typeface="고도 M" panose="02000503000000020004" pitchFamily="2" charset="-127"/>
                  </a:rPr>
                  <a:t>xs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=(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, </m:t>
                    </m:r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A6B9EDA-F943-4D85-8E42-E77ED16E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94" y="4621724"/>
                <a:ext cx="2850845" cy="369332"/>
              </a:xfrm>
              <a:prstGeom prst="rect">
                <a:avLst/>
              </a:prstGeom>
              <a:blipFill>
                <a:blip r:embed="rId4"/>
                <a:stretch>
                  <a:fillRect l="-6638" t="-26230" r="-428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타원 137">
            <a:extLst>
              <a:ext uri="{FF2B5EF4-FFF2-40B4-BE49-F238E27FC236}">
                <a16:creationId xmlns:a16="http://schemas.microsoft.com/office/drawing/2014/main" id="{8CA199E9-7E01-400C-AAE7-F3BD9842B794}"/>
              </a:ext>
            </a:extLst>
          </p:cNvPr>
          <p:cNvSpPr/>
          <p:nvPr/>
        </p:nvSpPr>
        <p:spPr>
          <a:xfrm>
            <a:off x="6771935" y="4364894"/>
            <a:ext cx="78778" cy="626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71AEAD4C-53A8-4090-A2C0-FADDC3E69E1A}"/>
              </a:ext>
            </a:extLst>
          </p:cNvPr>
          <p:cNvCxnSpPr>
            <a:cxnSpLocks/>
            <a:stCxn id="138" idx="0"/>
            <a:endCxn id="74" idx="2"/>
          </p:cNvCxnSpPr>
          <p:nvPr/>
        </p:nvCxnSpPr>
        <p:spPr>
          <a:xfrm rot="16200000" flipV="1">
            <a:off x="5428908" y="2982478"/>
            <a:ext cx="676429" cy="2088404"/>
          </a:xfrm>
          <a:prstGeom prst="bentConnector3">
            <a:avLst>
              <a:gd name="adj1" fmla="val 24903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924409-6D8B-4017-BBC2-A06081524FBF}"/>
              </a:ext>
            </a:extLst>
          </p:cNvPr>
          <p:cNvCxnSpPr>
            <a:cxnSpLocks/>
            <a:stCxn id="138" idx="0"/>
            <a:endCxn id="76" idx="2"/>
          </p:cNvCxnSpPr>
          <p:nvPr/>
        </p:nvCxnSpPr>
        <p:spPr>
          <a:xfrm rot="16200000" flipV="1">
            <a:off x="6332988" y="3886558"/>
            <a:ext cx="676429" cy="28024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FDE566-FC89-4D9A-82A1-915EAA65358E}"/>
              </a:ext>
            </a:extLst>
          </p:cNvPr>
          <p:cNvCxnSpPr>
            <a:cxnSpLocks/>
            <a:stCxn id="138" idx="0"/>
            <a:endCxn id="79" idx="2"/>
          </p:cNvCxnSpPr>
          <p:nvPr/>
        </p:nvCxnSpPr>
        <p:spPr>
          <a:xfrm rot="5400000" flipH="1" flipV="1">
            <a:off x="7411948" y="3087842"/>
            <a:ext cx="676429" cy="1877676"/>
          </a:xfrm>
          <a:prstGeom prst="bentConnector3">
            <a:avLst>
              <a:gd name="adj1" fmla="val 36881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95C620C-D1E4-4184-B80B-D527229CF0FD}"/>
              </a:ext>
            </a:extLst>
          </p:cNvPr>
          <p:cNvSpPr/>
          <p:nvPr/>
        </p:nvSpPr>
        <p:spPr>
          <a:xfrm>
            <a:off x="594163" y="3072146"/>
            <a:ext cx="1586528" cy="578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20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/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DB1F478-B532-44A7-B9CD-20EF013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22" y="2940760"/>
                <a:ext cx="73096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C92B67E-D9D6-4372-806A-7CE655684023}"/>
              </a:ext>
            </a:extLst>
          </p:cNvPr>
          <p:cNvCxnSpPr>
            <a:cxnSpLocks/>
          </p:cNvCxnSpPr>
          <p:nvPr/>
        </p:nvCxnSpPr>
        <p:spPr>
          <a:xfrm flipH="1" flipV="1">
            <a:off x="1389810" y="36542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7B32AF-B374-4F0B-8ED0-FFB0765DAAA8}"/>
              </a:ext>
            </a:extLst>
          </p:cNvPr>
          <p:cNvSpPr txBox="1"/>
          <p:nvPr/>
        </p:nvSpPr>
        <p:spPr>
          <a:xfrm>
            <a:off x="1233879" y="397411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 dirty="0" err="1">
                <a:solidFill>
                  <a:schemeClr val="tx1"/>
                </a:solidFill>
                <a:ea typeface="고도 M" panose="02000503000000020004" pitchFamily="2" charset="-127"/>
              </a:rPr>
              <a:t>xs</a:t>
            </a:r>
            <a:endParaRPr lang="ko-KR" altLang="en-US" sz="2400" b="1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2C8727A-4316-4B10-AD34-9EC8CBB0B32E}"/>
              </a:ext>
            </a:extLst>
          </p:cNvPr>
          <p:cNvCxnSpPr>
            <a:cxnSpLocks/>
          </p:cNvCxnSpPr>
          <p:nvPr/>
        </p:nvCxnSpPr>
        <p:spPr>
          <a:xfrm flipH="1" flipV="1">
            <a:off x="1358033" y="2702719"/>
            <a:ext cx="3989" cy="3661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E558A-B0AB-4EDA-BECB-7EC0C2B7D2E3}"/>
              </a:ext>
            </a:extLst>
          </p:cNvPr>
          <p:cNvSpPr txBox="1"/>
          <p:nvPr/>
        </p:nvSpPr>
        <p:spPr>
          <a:xfrm>
            <a:off x="1213762" y="2330120"/>
            <a:ext cx="299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b="1">
                <a:solidFill>
                  <a:schemeClr val="tx1"/>
                </a:solidFill>
                <a:ea typeface="고도 M" panose="02000503000000020004" pitchFamily="2" charset="-127"/>
              </a:rPr>
              <a:t>hs</a:t>
            </a:r>
            <a:endParaRPr lang="ko-KR" altLang="en-US" sz="24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CF21C7D-DA6D-4DB4-88E3-7103CBC627D2}"/>
              </a:ext>
            </a:extLst>
          </p:cNvPr>
          <p:cNvCxnSpPr>
            <a:cxnSpLocks/>
            <a:endCxn id="149" idx="2"/>
          </p:cNvCxnSpPr>
          <p:nvPr/>
        </p:nvCxnSpPr>
        <p:spPr>
          <a:xfrm>
            <a:off x="3661458" y="3599386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18687B39-CD82-4FEC-AF53-592BF0CE84B2}"/>
              </a:ext>
            </a:extLst>
          </p:cNvPr>
          <p:cNvSpPr/>
          <p:nvPr/>
        </p:nvSpPr>
        <p:spPr>
          <a:xfrm>
            <a:off x="8019183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2D046AC-0E4F-4150-9CEB-8C147E7973C7}"/>
              </a:ext>
            </a:extLst>
          </p:cNvPr>
          <p:cNvSpPr/>
          <p:nvPr/>
        </p:nvSpPr>
        <p:spPr>
          <a:xfrm>
            <a:off x="5860506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E4D4E0D-CFEA-4C6D-8751-FA4F610DDDB5}"/>
              </a:ext>
            </a:extLst>
          </p:cNvPr>
          <p:cNvSpPr/>
          <p:nvPr/>
        </p:nvSpPr>
        <p:spPr>
          <a:xfrm>
            <a:off x="5862434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EAB2406-85BC-4A16-A11D-EB9F81BCE420}"/>
              </a:ext>
            </a:extLst>
          </p:cNvPr>
          <p:cNvSpPr/>
          <p:nvPr/>
        </p:nvSpPr>
        <p:spPr>
          <a:xfrm>
            <a:off x="404521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FA17248-391D-49CC-A9CC-DB517E333C80}"/>
              </a:ext>
            </a:extLst>
          </p:cNvPr>
          <p:cNvSpPr/>
          <p:nvPr/>
        </p:nvSpPr>
        <p:spPr>
          <a:xfrm>
            <a:off x="404713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837F49-7C7A-40F8-8702-8A64D49BB25B}"/>
              </a:ext>
            </a:extLst>
          </p:cNvPr>
          <p:cNvSpPr/>
          <p:nvPr/>
        </p:nvSpPr>
        <p:spPr>
          <a:xfrm>
            <a:off x="8019183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30B1512-C21B-42A8-AAFC-68389D35132B}"/>
              </a:ext>
            </a:extLst>
          </p:cNvPr>
          <p:cNvSpPr/>
          <p:nvPr/>
        </p:nvSpPr>
        <p:spPr>
          <a:xfrm>
            <a:off x="9161220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7EDFCBE-FB20-4277-85E4-0DC6F64F7C73}"/>
              </a:ext>
            </a:extLst>
          </p:cNvPr>
          <p:cNvSpPr/>
          <p:nvPr/>
        </p:nvSpPr>
        <p:spPr>
          <a:xfrm>
            <a:off x="9163148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F493F39-FC42-4E73-BCA4-0A468BD8A081}"/>
              </a:ext>
            </a:extLst>
          </p:cNvPr>
          <p:cNvSpPr/>
          <p:nvPr/>
        </p:nvSpPr>
        <p:spPr>
          <a:xfrm>
            <a:off x="7002541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94927FD-242C-4924-9EFD-0932EE909A08}"/>
              </a:ext>
            </a:extLst>
          </p:cNvPr>
          <p:cNvSpPr/>
          <p:nvPr/>
        </p:nvSpPr>
        <p:spPr>
          <a:xfrm>
            <a:off x="7004469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936EF01-4B80-4CDD-9BE6-AA8BD76BBB6D}"/>
              </a:ext>
            </a:extLst>
          </p:cNvPr>
          <p:cNvSpPr/>
          <p:nvPr/>
        </p:nvSpPr>
        <p:spPr>
          <a:xfrm>
            <a:off x="5191102" y="3515193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D15B10-F15F-4588-94D3-07ACCA1FB9B8}"/>
              </a:ext>
            </a:extLst>
          </p:cNvPr>
          <p:cNvSpPr/>
          <p:nvPr/>
        </p:nvSpPr>
        <p:spPr>
          <a:xfrm>
            <a:off x="5193030" y="3255786"/>
            <a:ext cx="201851" cy="16838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85B4608-760D-4D16-AFCD-6A771556CC1F}"/>
              </a:ext>
            </a:extLst>
          </p:cNvPr>
          <p:cNvCxnSpPr>
            <a:cxnSpLocks/>
            <a:stCxn id="160" idx="6"/>
            <a:endCxn id="148" idx="2"/>
          </p:cNvCxnSpPr>
          <p:nvPr/>
        </p:nvCxnSpPr>
        <p:spPr>
          <a:xfrm>
            <a:off x="5394881" y="3339979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7E519C24-B127-4B9E-99C8-516B0AC1DFD4}"/>
              </a:ext>
            </a:extLst>
          </p:cNvPr>
          <p:cNvCxnSpPr>
            <a:cxnSpLocks/>
            <a:stCxn id="159" idx="6"/>
            <a:endCxn id="108" idx="2"/>
          </p:cNvCxnSpPr>
          <p:nvPr/>
        </p:nvCxnSpPr>
        <p:spPr>
          <a:xfrm>
            <a:off x="5392953" y="3599386"/>
            <a:ext cx="467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E8E4890-C1A5-4420-AA06-4D7808DDC4B5}"/>
              </a:ext>
            </a:extLst>
          </p:cNvPr>
          <p:cNvCxnSpPr>
            <a:cxnSpLocks/>
            <a:stCxn id="158" idx="6"/>
            <a:endCxn id="152" idx="2"/>
          </p:cNvCxnSpPr>
          <p:nvPr/>
        </p:nvCxnSpPr>
        <p:spPr>
          <a:xfrm>
            <a:off x="7206320" y="3339979"/>
            <a:ext cx="8128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858D1F6-B90C-4040-88CE-360BB99E7747}"/>
              </a:ext>
            </a:extLst>
          </p:cNvPr>
          <p:cNvCxnSpPr>
            <a:cxnSpLocks/>
            <a:stCxn id="157" idx="6"/>
            <a:endCxn id="84" idx="2"/>
          </p:cNvCxnSpPr>
          <p:nvPr/>
        </p:nvCxnSpPr>
        <p:spPr>
          <a:xfrm>
            <a:off x="7204392" y="3599386"/>
            <a:ext cx="81479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A23BDE0-6160-4C93-B2AE-ADC343672452}"/>
              </a:ext>
            </a:extLst>
          </p:cNvPr>
          <p:cNvCxnSpPr>
            <a:cxnSpLocks/>
          </p:cNvCxnSpPr>
          <p:nvPr/>
        </p:nvCxnSpPr>
        <p:spPr>
          <a:xfrm>
            <a:off x="9371636" y="3343837"/>
            <a:ext cx="37796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BA2943D-EC93-4F62-8C49-067FC33446ED}"/>
              </a:ext>
            </a:extLst>
          </p:cNvPr>
          <p:cNvCxnSpPr>
            <a:cxnSpLocks/>
          </p:cNvCxnSpPr>
          <p:nvPr/>
        </p:nvCxnSpPr>
        <p:spPr>
          <a:xfrm>
            <a:off x="9363919" y="3603244"/>
            <a:ext cx="383752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/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FAA4BE0-35B0-4FC8-B3B3-F4701397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53" y="3214054"/>
                <a:ext cx="27535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/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D2CA22B-7607-4F9E-AD22-5DA2896E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694" y="3472555"/>
                <a:ext cx="275359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84617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6.4 LSTM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을 사용한 언어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 모델의 신경망 구성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024017E7-32A7-49AF-A533-E5AA5D09D7E8}"/>
              </a:ext>
            </a:extLst>
          </p:cNvPr>
          <p:cNvSpPr/>
          <p:nvPr/>
        </p:nvSpPr>
        <p:spPr>
          <a:xfrm>
            <a:off x="1544648" y="263195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CF9E63F-567B-412C-9DC5-E02F56182D1F}"/>
              </a:ext>
            </a:extLst>
          </p:cNvPr>
          <p:cNvCxnSpPr>
            <a:cxnSpLocks/>
          </p:cNvCxnSpPr>
          <p:nvPr/>
        </p:nvCxnSpPr>
        <p:spPr>
          <a:xfrm flipV="1">
            <a:off x="2350338" y="2123965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F13B1E7D-C34F-4859-991E-5486224C2D1A}"/>
              </a:ext>
            </a:extLst>
          </p:cNvPr>
          <p:cNvSpPr/>
          <p:nvPr/>
        </p:nvSpPr>
        <p:spPr>
          <a:xfrm>
            <a:off x="2374743" y="2625563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EA27CA-7427-49B1-BCBA-6FE1A281833B}"/>
              </a:ext>
            </a:extLst>
          </p:cNvPr>
          <p:cNvSpPr/>
          <p:nvPr/>
        </p:nvSpPr>
        <p:spPr>
          <a:xfrm>
            <a:off x="2390915" y="2636279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67E6B29-3BDA-4379-BDB1-38FF218273CF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2350339" y="3101474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2DF8AEED-66AF-4A5F-A270-C623A3212A82}"/>
              </a:ext>
            </a:extLst>
          </p:cNvPr>
          <p:cNvSpPr/>
          <p:nvPr/>
        </p:nvSpPr>
        <p:spPr>
          <a:xfrm>
            <a:off x="1544648" y="344236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4E51E8FF-ED73-4871-9C7D-5452F8736523}"/>
              </a:ext>
            </a:extLst>
          </p:cNvPr>
          <p:cNvSpPr/>
          <p:nvPr/>
        </p:nvSpPr>
        <p:spPr>
          <a:xfrm>
            <a:off x="1544646" y="4287836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3A92D5-6BE6-4AEA-B435-C8B823F8C72A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2350336" y="3911888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D2C7D01-D2A9-4DD6-A2BE-F662B9EE1EC7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2350337" y="4757357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078E409-62D8-4D88-8EFE-D6C8C79ACA51}"/>
              </a:ext>
            </a:extLst>
          </p:cNvPr>
          <p:cNvSpPr/>
          <p:nvPr/>
        </p:nvSpPr>
        <p:spPr>
          <a:xfrm>
            <a:off x="1544646" y="509824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B783B88-5195-4B17-8D26-651A13B74DE6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2350337" y="556777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/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C45819-C0B5-42A0-9AFA-891A69E2A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3" y="5878475"/>
                <a:ext cx="639793" cy="317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/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2E842A8-B4DE-4973-8C5C-A813CD0F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92" y="1783016"/>
                <a:ext cx="615553" cy="307777"/>
              </a:xfrm>
              <a:prstGeom prst="rect">
                <a:avLst/>
              </a:prstGeom>
              <a:blipFill>
                <a:blip r:embed="rId4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5FDCE8F0-DBB0-42FC-BCBD-D7ED06F5FF86}"/>
              </a:ext>
            </a:extLst>
          </p:cNvPr>
          <p:cNvSpPr/>
          <p:nvPr/>
        </p:nvSpPr>
        <p:spPr>
          <a:xfrm>
            <a:off x="2172959" y="4019576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/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2927462-7FA2-4AB6-A4CF-9E140615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88" y="3523238"/>
                <a:ext cx="298159" cy="307777"/>
              </a:xfrm>
              <a:prstGeom prst="rect">
                <a:avLst/>
              </a:prstGeom>
              <a:blipFill>
                <a:blip r:embed="rId5"/>
                <a:stretch>
                  <a:fillRect l="-12245" r="-16327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111D6F58-5851-447E-A73C-CF9A7ACED866}"/>
              </a:ext>
            </a:extLst>
          </p:cNvPr>
          <p:cNvSpPr/>
          <p:nvPr/>
        </p:nvSpPr>
        <p:spPr>
          <a:xfrm>
            <a:off x="2824999" y="2979845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C2DB5E7F-EAB8-455C-8B3B-7DA15454FD96}"/>
              </a:ext>
            </a:extLst>
          </p:cNvPr>
          <p:cNvCxnSpPr>
            <a:cxnSpLocks/>
            <a:stCxn id="136" idx="0"/>
            <a:endCxn id="142" idx="4"/>
          </p:cNvCxnSpPr>
          <p:nvPr/>
        </p:nvCxnSpPr>
        <p:spPr>
          <a:xfrm rot="16200000" flipV="1">
            <a:off x="3049291" y="2972260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8068ED-B01E-4B86-8B46-0C86C9041FF9}"/>
              </a:ext>
            </a:extLst>
          </p:cNvPr>
          <p:cNvSpPr/>
          <p:nvPr/>
        </p:nvSpPr>
        <p:spPr>
          <a:xfrm>
            <a:off x="4800991" y="262037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</a:t>
            </a:r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77EC9DB3-F710-4B6A-8D19-45A1D91875BA}"/>
              </a:ext>
            </a:extLst>
          </p:cNvPr>
          <p:cNvCxnSpPr>
            <a:cxnSpLocks/>
          </p:cNvCxnSpPr>
          <p:nvPr/>
        </p:nvCxnSpPr>
        <p:spPr>
          <a:xfrm flipV="1">
            <a:off x="5606681" y="2112391"/>
            <a:ext cx="0" cy="507989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59DD099C-DE8E-4691-90F1-AC0999016994}"/>
              </a:ext>
            </a:extLst>
          </p:cNvPr>
          <p:cNvSpPr/>
          <p:nvPr/>
        </p:nvSpPr>
        <p:spPr>
          <a:xfrm>
            <a:off x="5631086" y="2613989"/>
            <a:ext cx="240888" cy="92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DB3B294-D8FE-44A5-8F8E-77D8ACA1BB90}"/>
              </a:ext>
            </a:extLst>
          </p:cNvPr>
          <p:cNvSpPr/>
          <p:nvPr/>
        </p:nvSpPr>
        <p:spPr>
          <a:xfrm>
            <a:off x="5647258" y="2624705"/>
            <a:ext cx="193516" cy="886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EA06402-87B4-4314-89BF-DB36B478DEF9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5606682" y="3089900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A7E9C55E-0B50-4033-8A6E-2C289DA4D37F}"/>
              </a:ext>
            </a:extLst>
          </p:cNvPr>
          <p:cNvSpPr/>
          <p:nvPr/>
        </p:nvSpPr>
        <p:spPr>
          <a:xfrm>
            <a:off x="4800991" y="343079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4A3D13E-1EC9-47BA-A391-CF46B54BD7FF}"/>
              </a:ext>
            </a:extLst>
          </p:cNvPr>
          <p:cNvSpPr/>
          <p:nvPr/>
        </p:nvSpPr>
        <p:spPr>
          <a:xfrm>
            <a:off x="4800989" y="4276262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BFB219A9-F492-413A-B461-E03BEB7BE5A3}"/>
              </a:ext>
            </a:extLst>
          </p:cNvPr>
          <p:cNvCxnSpPr>
            <a:cxnSpLocks/>
            <a:endCxn id="153" idx="2"/>
          </p:cNvCxnSpPr>
          <p:nvPr/>
        </p:nvCxnSpPr>
        <p:spPr>
          <a:xfrm flipV="1">
            <a:off x="5606679" y="3900314"/>
            <a:ext cx="3" cy="375950"/>
          </a:xfrm>
          <a:prstGeom prst="straightConnector1">
            <a:avLst/>
          </a:prstGeom>
          <a:ln w="1905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16793E-C373-4250-A18E-19FAA3720E8C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5606680" y="4745783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E061C020-F040-4F6B-9700-85A67610715D}"/>
              </a:ext>
            </a:extLst>
          </p:cNvPr>
          <p:cNvSpPr/>
          <p:nvPr/>
        </p:nvSpPr>
        <p:spPr>
          <a:xfrm>
            <a:off x="4800989" y="508667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 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3B748C2-C8D5-4AE2-B340-4C0955C33421}"/>
              </a:ext>
            </a:extLst>
          </p:cNvPr>
          <p:cNvCxnSpPr>
            <a:cxnSpLocks/>
            <a:stCxn id="173" idx="2"/>
          </p:cNvCxnSpPr>
          <p:nvPr/>
        </p:nvCxnSpPr>
        <p:spPr>
          <a:xfrm>
            <a:off x="5606680" y="5556196"/>
            <a:ext cx="0" cy="340894"/>
          </a:xfrm>
          <a:prstGeom prst="straightConnector1">
            <a:avLst/>
          </a:prstGeom>
          <a:ln w="1905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/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𝐰𝐬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6F0EA2E-A342-4278-8453-B5DEAA1C8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36" y="5866901"/>
                <a:ext cx="639793" cy="317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/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C86F8398-CCA5-4E01-8F79-8EC7D3F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335" y="1771442"/>
                <a:ext cx="615553" cy="307777"/>
              </a:xfrm>
              <a:prstGeom prst="rect">
                <a:avLst/>
              </a:prstGeom>
              <a:blipFill>
                <a:blip r:embed="rId7"/>
                <a:stretch>
                  <a:fillRect l="-7921" r="-792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타원 176">
            <a:extLst>
              <a:ext uri="{FF2B5EF4-FFF2-40B4-BE49-F238E27FC236}">
                <a16:creationId xmlns:a16="http://schemas.microsoft.com/office/drawing/2014/main" id="{28B254CC-4FC9-4757-BAAF-60A7A82B021B}"/>
              </a:ext>
            </a:extLst>
          </p:cNvPr>
          <p:cNvSpPr/>
          <p:nvPr/>
        </p:nvSpPr>
        <p:spPr>
          <a:xfrm>
            <a:off x="5429302" y="4008002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/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D00BBF-454E-46BC-9473-060143EA1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31" y="3511664"/>
                <a:ext cx="298159" cy="307777"/>
              </a:xfrm>
              <a:prstGeom prst="rect">
                <a:avLst/>
              </a:prstGeom>
              <a:blipFill>
                <a:blip r:embed="rId8"/>
                <a:stretch>
                  <a:fillRect l="-12245" r="-16327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타원 178">
            <a:extLst>
              <a:ext uri="{FF2B5EF4-FFF2-40B4-BE49-F238E27FC236}">
                <a16:creationId xmlns:a16="http://schemas.microsoft.com/office/drawing/2014/main" id="{E5FF00C4-2891-4A95-B06E-EDE3DCA4935D}"/>
              </a:ext>
            </a:extLst>
          </p:cNvPr>
          <p:cNvSpPr/>
          <p:nvPr/>
        </p:nvSpPr>
        <p:spPr>
          <a:xfrm>
            <a:off x="6081342" y="2968271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BCCDD069-3D80-4278-AFE0-CF682CA17448}"/>
              </a:ext>
            </a:extLst>
          </p:cNvPr>
          <p:cNvCxnSpPr>
            <a:cxnSpLocks/>
            <a:stCxn id="178" idx="0"/>
            <a:endCxn id="179" idx="4"/>
          </p:cNvCxnSpPr>
          <p:nvPr/>
        </p:nvCxnSpPr>
        <p:spPr>
          <a:xfrm rot="16200000" flipV="1">
            <a:off x="6305634" y="2960686"/>
            <a:ext cx="415374" cy="68658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882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ea typeface="-2002" pitchFamily="18" charset="-127"/>
              </a:rPr>
              <a:t>LSTM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계층 다층화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278753" y="1071227"/>
            <a:ext cx="323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층으로 쌓은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RNNLM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0BC6C3D-ABDA-4D82-842A-002B1603E59B}"/>
              </a:ext>
            </a:extLst>
          </p:cNvPr>
          <p:cNvSpPr/>
          <p:nvPr/>
        </p:nvSpPr>
        <p:spPr>
          <a:xfrm>
            <a:off x="1391901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6A2D31B-DDBA-4B0C-8B95-7F32DC8CC25D}"/>
              </a:ext>
            </a:extLst>
          </p:cNvPr>
          <p:cNvCxnSpPr>
            <a:cxnSpLocks/>
          </p:cNvCxnSpPr>
          <p:nvPr/>
        </p:nvCxnSpPr>
        <p:spPr>
          <a:xfrm flipV="1">
            <a:off x="1906659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2DA1A-C207-49C0-81E4-735BA96183CC}"/>
              </a:ext>
            </a:extLst>
          </p:cNvPr>
          <p:cNvCxnSpPr>
            <a:cxnSpLocks/>
          </p:cNvCxnSpPr>
          <p:nvPr/>
        </p:nvCxnSpPr>
        <p:spPr>
          <a:xfrm>
            <a:off x="1906659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9597B-9E70-491E-8421-5E316EC1B0A4}"/>
              </a:ext>
            </a:extLst>
          </p:cNvPr>
          <p:cNvSpPr/>
          <p:nvPr/>
        </p:nvSpPr>
        <p:spPr>
          <a:xfrm>
            <a:off x="1391901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E4471F-4BE9-4509-84B3-8B667B0EF9BC}"/>
              </a:ext>
            </a:extLst>
          </p:cNvPr>
          <p:cNvCxnSpPr>
            <a:cxnSpLocks/>
            <a:stCxn id="155" idx="2"/>
            <a:endCxn id="52" idx="0"/>
          </p:cNvCxnSpPr>
          <p:nvPr/>
        </p:nvCxnSpPr>
        <p:spPr>
          <a:xfrm>
            <a:off x="1897626" y="4963550"/>
            <a:ext cx="131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C660A64-2ABE-45E7-A16F-65E07B652858}"/>
              </a:ext>
            </a:extLst>
          </p:cNvPr>
          <p:cNvSpPr/>
          <p:nvPr/>
        </p:nvSpPr>
        <p:spPr>
          <a:xfrm>
            <a:off x="1384184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3794017-C5D0-407B-87C0-AA93D2F4BDF6}"/>
              </a:ext>
            </a:extLst>
          </p:cNvPr>
          <p:cNvCxnSpPr>
            <a:cxnSpLocks/>
          </p:cNvCxnSpPr>
          <p:nvPr/>
        </p:nvCxnSpPr>
        <p:spPr>
          <a:xfrm>
            <a:off x="1898942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/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677E46-97BC-4B74-9B3A-7BB08E2AA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08" y="6311844"/>
                <a:ext cx="428900" cy="307777"/>
              </a:xfrm>
              <a:prstGeom prst="rect">
                <a:avLst/>
              </a:prstGeom>
              <a:blipFill>
                <a:blip r:embed="rId3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/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8758D6-559C-4E46-A0BB-08AAFCDD5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30" y="1516587"/>
                <a:ext cx="328231" cy="307777"/>
              </a:xfrm>
              <a:prstGeom prst="rect">
                <a:avLst/>
              </a:prstGeom>
              <a:blipFill>
                <a:blip r:embed="rId4"/>
                <a:stretch>
                  <a:fillRect l="-16667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156757E-577D-4194-8C74-905E09388842}"/>
              </a:ext>
            </a:extLst>
          </p:cNvPr>
          <p:cNvSpPr/>
          <p:nvPr/>
        </p:nvSpPr>
        <p:spPr>
          <a:xfrm>
            <a:off x="3157543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9B0E2F-FEF6-4C60-8A06-FACC9ABCFD29}"/>
              </a:ext>
            </a:extLst>
          </p:cNvPr>
          <p:cNvCxnSpPr>
            <a:cxnSpLocks/>
          </p:cNvCxnSpPr>
          <p:nvPr/>
        </p:nvCxnSpPr>
        <p:spPr>
          <a:xfrm flipV="1">
            <a:off x="3672302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2731B1D-8AB9-443D-B476-EBB531ED126C}"/>
              </a:ext>
            </a:extLst>
          </p:cNvPr>
          <p:cNvCxnSpPr>
            <a:cxnSpLocks/>
          </p:cNvCxnSpPr>
          <p:nvPr/>
        </p:nvCxnSpPr>
        <p:spPr>
          <a:xfrm>
            <a:off x="3672302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CC88287-E2A4-4EB3-B29D-146B4E535918}"/>
              </a:ext>
            </a:extLst>
          </p:cNvPr>
          <p:cNvSpPr/>
          <p:nvPr/>
        </p:nvSpPr>
        <p:spPr>
          <a:xfrm>
            <a:off x="3157543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9F9C747-CA5C-4619-8F66-511EC4A398C7}"/>
              </a:ext>
            </a:extLst>
          </p:cNvPr>
          <p:cNvCxnSpPr>
            <a:cxnSpLocks/>
            <a:stCxn id="156" idx="2"/>
            <a:endCxn id="69" idx="0"/>
          </p:cNvCxnSpPr>
          <p:nvPr/>
        </p:nvCxnSpPr>
        <p:spPr>
          <a:xfrm>
            <a:off x="3659167" y="4963550"/>
            <a:ext cx="1561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6CD3F7A-4685-44D2-83BC-48919AB37C84}"/>
              </a:ext>
            </a:extLst>
          </p:cNvPr>
          <p:cNvSpPr/>
          <p:nvPr/>
        </p:nvSpPr>
        <p:spPr>
          <a:xfrm>
            <a:off x="3145969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DCE9899-8B66-4C90-81EF-5AD56911D168}"/>
              </a:ext>
            </a:extLst>
          </p:cNvPr>
          <p:cNvCxnSpPr>
            <a:cxnSpLocks/>
          </p:cNvCxnSpPr>
          <p:nvPr/>
        </p:nvCxnSpPr>
        <p:spPr>
          <a:xfrm>
            <a:off x="3660727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/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23B09-0B1E-437F-9070-CC1DA926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92" y="6311844"/>
                <a:ext cx="428900" cy="307777"/>
              </a:xfrm>
              <a:prstGeom prst="rect">
                <a:avLst/>
              </a:prstGeom>
              <a:blipFill>
                <a:blip r:embed="rId5"/>
                <a:stretch>
                  <a:fillRect l="-11429" r="-5714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/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DF8FCA-39E6-4D05-BCE6-6A8136BD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1516587"/>
                <a:ext cx="328231" cy="307777"/>
              </a:xfrm>
              <a:prstGeom prst="rect">
                <a:avLst/>
              </a:prstGeom>
              <a:blipFill>
                <a:blip r:embed="rId6"/>
                <a:stretch>
                  <a:fillRect l="-14815" r="-5556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91EE950-D02D-43DF-B8C7-E37A64392CA6}"/>
              </a:ext>
            </a:extLst>
          </p:cNvPr>
          <p:cNvSpPr/>
          <p:nvPr/>
        </p:nvSpPr>
        <p:spPr>
          <a:xfrm>
            <a:off x="5173439" y="2323974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9ED0BD9-F2F4-454E-A123-9C73EE6F146E}"/>
              </a:ext>
            </a:extLst>
          </p:cNvPr>
          <p:cNvCxnSpPr>
            <a:cxnSpLocks/>
          </p:cNvCxnSpPr>
          <p:nvPr/>
        </p:nvCxnSpPr>
        <p:spPr>
          <a:xfrm flipV="1">
            <a:off x="5688198" y="1831741"/>
            <a:ext cx="0" cy="492233"/>
          </a:xfrm>
          <a:prstGeom prst="straightConnector1">
            <a:avLst/>
          </a:prstGeom>
          <a:ln w="9525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19F0FB5-536B-4AF6-B416-54F92AA33F56}"/>
              </a:ext>
            </a:extLst>
          </p:cNvPr>
          <p:cNvCxnSpPr>
            <a:cxnSpLocks/>
          </p:cNvCxnSpPr>
          <p:nvPr/>
        </p:nvCxnSpPr>
        <p:spPr>
          <a:xfrm>
            <a:off x="5688198" y="2643938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DA38E14-9E55-4015-901C-1CEA6FA8C68E}"/>
              </a:ext>
            </a:extLst>
          </p:cNvPr>
          <p:cNvSpPr/>
          <p:nvPr/>
        </p:nvSpPr>
        <p:spPr>
          <a:xfrm>
            <a:off x="5173439" y="3109252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075EE1A-189C-48B9-A532-63DAF9DCB57A}"/>
              </a:ext>
            </a:extLst>
          </p:cNvPr>
          <p:cNvCxnSpPr>
            <a:cxnSpLocks/>
            <a:stCxn id="157" idx="2"/>
            <a:endCxn id="86" idx="0"/>
          </p:cNvCxnSpPr>
          <p:nvPr/>
        </p:nvCxnSpPr>
        <p:spPr>
          <a:xfrm>
            <a:off x="5671684" y="4963550"/>
            <a:ext cx="8797" cy="494860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189E42F-72B3-4372-B8BE-6A86345AB2AC}"/>
              </a:ext>
            </a:extLst>
          </p:cNvPr>
          <p:cNvSpPr/>
          <p:nvPr/>
        </p:nvSpPr>
        <p:spPr>
          <a:xfrm>
            <a:off x="5165722" y="5458410"/>
            <a:ext cx="1029517" cy="319964"/>
          </a:xfrm>
          <a:prstGeom prst="roundRect">
            <a:avLst>
              <a:gd name="adj" fmla="val 692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Embedding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7AE2C33-17D6-4DBB-B442-7EB5D4DEE1AB}"/>
              </a:ext>
            </a:extLst>
          </p:cNvPr>
          <p:cNvCxnSpPr>
            <a:cxnSpLocks/>
          </p:cNvCxnSpPr>
          <p:nvPr/>
        </p:nvCxnSpPr>
        <p:spPr>
          <a:xfrm>
            <a:off x="5680481" y="5778375"/>
            <a:ext cx="0" cy="465315"/>
          </a:xfrm>
          <a:prstGeom prst="straightConnector1">
            <a:avLst/>
          </a:prstGeom>
          <a:ln w="952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/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𝐖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BC2A16-5C90-47C7-B096-489E086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46" y="6311844"/>
                <a:ext cx="686983" cy="307777"/>
              </a:xfrm>
              <a:prstGeom prst="rect">
                <a:avLst/>
              </a:prstGeom>
              <a:blipFill>
                <a:blip r:embed="rId7"/>
                <a:stretch>
                  <a:fillRect l="-6195" r="-2655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/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𝐓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97158D-CABF-438B-A929-8DCAD810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69" y="1516587"/>
                <a:ext cx="608565" cy="307777"/>
              </a:xfrm>
              <a:prstGeom prst="rect">
                <a:avLst/>
              </a:prstGeom>
              <a:blipFill>
                <a:blip r:embed="rId8"/>
                <a:stretch>
                  <a:fillRect l="-6000" r="-1000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/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A5C1A12-F6AC-43BF-97B5-2098566C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59" y="1596802"/>
                <a:ext cx="238847" cy="246221"/>
              </a:xfrm>
              <a:prstGeom prst="rect">
                <a:avLst/>
              </a:prstGeom>
              <a:blipFill>
                <a:blip r:embed="rId9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/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68146C4-2154-47D9-BDF8-C491332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593" y="1596802"/>
                <a:ext cx="238847" cy="246221"/>
              </a:xfrm>
              <a:prstGeom prst="rect">
                <a:avLst/>
              </a:prstGeom>
              <a:blipFill>
                <a:blip r:embed="rId1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/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268B11-CED4-4C1E-AA46-0AAA1ABF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5" y="2346166"/>
                <a:ext cx="238847" cy="246221"/>
              </a:xfrm>
              <a:prstGeom prst="rect">
                <a:avLst/>
              </a:prstGeom>
              <a:blipFill>
                <a:blip r:embed="rId1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/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A94F9A4-3F8A-40F1-AF6A-5D2525216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70" y="2346166"/>
                <a:ext cx="238847" cy="246221"/>
              </a:xfrm>
              <a:prstGeom prst="rect">
                <a:avLst/>
              </a:prstGeom>
              <a:blipFill>
                <a:blip r:embed="rId1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/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C6EC5E4-84E3-4048-B93E-8AB55A6F4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3" y="3113048"/>
                <a:ext cx="238847" cy="246221"/>
              </a:xfrm>
              <a:prstGeom prst="rect">
                <a:avLst/>
              </a:prstGeom>
              <a:blipFill>
                <a:blip r:embed="rId1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/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D3B2FC6-9378-4151-A254-A944FEBE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8" y="3113048"/>
                <a:ext cx="238847" cy="246221"/>
              </a:xfrm>
              <a:prstGeom prst="rect">
                <a:avLst/>
              </a:prstGeom>
              <a:blipFill>
                <a:blip r:embed="rId1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/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22EC5BE-1CC9-437F-9BAB-55F3C769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5462524"/>
                <a:ext cx="238847" cy="246221"/>
              </a:xfrm>
              <a:prstGeom prst="rect">
                <a:avLst/>
              </a:prstGeom>
              <a:blipFill>
                <a:blip r:embed="rId1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/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B86684-530B-4469-A704-31FB70985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5462524"/>
                <a:ext cx="238847" cy="246221"/>
              </a:xfrm>
              <a:prstGeom prst="rect">
                <a:avLst/>
              </a:prstGeom>
              <a:blipFill>
                <a:blip r:embed="rId1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/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D1EDAE-0150-4562-815A-64642A2F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21" y="6338850"/>
                <a:ext cx="238847" cy="246221"/>
              </a:xfrm>
              <a:prstGeom prst="rect">
                <a:avLst/>
              </a:prstGeom>
              <a:blipFill>
                <a:blip r:embed="rId17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/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78F82A7-C2A3-4171-9813-8DC03BC5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62" y="6338850"/>
                <a:ext cx="238847" cy="246221"/>
              </a:xfrm>
              <a:prstGeom prst="rect">
                <a:avLst/>
              </a:prstGeom>
              <a:blipFill>
                <a:blip r:embed="rId18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9CA67C-4FB1-4FB4-9E79-B18C857959DA}"/>
              </a:ext>
            </a:extLst>
          </p:cNvPr>
          <p:cNvSpPr/>
          <p:nvPr/>
        </p:nvSpPr>
        <p:spPr>
          <a:xfrm>
            <a:off x="1384316" y="3878962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EEFD1FA-C18A-49BF-ADE4-F15498482E77}"/>
              </a:ext>
            </a:extLst>
          </p:cNvPr>
          <p:cNvSpPr/>
          <p:nvPr/>
        </p:nvSpPr>
        <p:spPr>
          <a:xfrm>
            <a:off x="3155301" y="3878962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2BAC286-6272-4B6F-B8D9-EBD5D6C0C4D3}"/>
              </a:ext>
            </a:extLst>
          </p:cNvPr>
          <p:cNvSpPr/>
          <p:nvPr/>
        </p:nvSpPr>
        <p:spPr>
          <a:xfrm>
            <a:off x="5165722" y="3878962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E9F378-0B33-4CCE-81ED-01C32E17A963}"/>
              </a:ext>
            </a:extLst>
          </p:cNvPr>
          <p:cNvSpPr/>
          <p:nvPr/>
        </p:nvSpPr>
        <p:spPr>
          <a:xfrm>
            <a:off x="5718654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226E020-C5BB-4F91-9E2A-B1471F2668AA}"/>
              </a:ext>
            </a:extLst>
          </p:cNvPr>
          <p:cNvSpPr/>
          <p:nvPr/>
        </p:nvSpPr>
        <p:spPr>
          <a:xfrm>
            <a:off x="369637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75A7509-EEB2-49A2-A50E-BAEF9860D259}"/>
              </a:ext>
            </a:extLst>
          </p:cNvPr>
          <p:cNvSpPr/>
          <p:nvPr/>
        </p:nvSpPr>
        <p:spPr>
          <a:xfrm>
            <a:off x="1930571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6B86723-CA1C-40AB-BF1F-0AC881345616}"/>
              </a:ext>
            </a:extLst>
          </p:cNvPr>
          <p:cNvSpPr/>
          <p:nvPr/>
        </p:nvSpPr>
        <p:spPr>
          <a:xfrm>
            <a:off x="517045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84C83CC-C585-41F6-8494-0CFBB878C717}"/>
              </a:ext>
            </a:extLst>
          </p:cNvPr>
          <p:cNvSpPr/>
          <p:nvPr/>
        </p:nvSpPr>
        <p:spPr>
          <a:xfrm>
            <a:off x="315882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B1AEA70-F2A9-4BD3-8E59-9EDC03EF09EF}"/>
              </a:ext>
            </a:extLst>
          </p:cNvPr>
          <p:cNvSpPr/>
          <p:nvPr/>
        </p:nvSpPr>
        <p:spPr>
          <a:xfrm>
            <a:off x="316032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E1EF23E-027D-40E0-AADB-6DD626D2B91F}"/>
              </a:ext>
            </a:extLst>
          </p:cNvPr>
          <p:cNvSpPr/>
          <p:nvPr/>
        </p:nvSpPr>
        <p:spPr>
          <a:xfrm>
            <a:off x="1382315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9756C95-4CF3-49D1-825B-5877F5B89269}"/>
              </a:ext>
            </a:extLst>
          </p:cNvPr>
          <p:cNvSpPr/>
          <p:nvPr/>
        </p:nvSpPr>
        <p:spPr>
          <a:xfrm>
            <a:off x="1383809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4B949BD-62B4-479C-875D-BEE993E4D440}"/>
              </a:ext>
            </a:extLst>
          </p:cNvPr>
          <p:cNvSpPr/>
          <p:nvPr/>
        </p:nvSpPr>
        <p:spPr>
          <a:xfrm>
            <a:off x="5170453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F95A9F-4EA7-449F-92F9-BEDDB50E7C37}"/>
              </a:ext>
            </a:extLst>
          </p:cNvPr>
          <p:cNvSpPr/>
          <p:nvPr/>
        </p:nvSpPr>
        <p:spPr>
          <a:xfrm>
            <a:off x="6039642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849A302-90A8-43DE-981D-92C36FEBCF78}"/>
              </a:ext>
            </a:extLst>
          </p:cNvPr>
          <p:cNvSpPr/>
          <p:nvPr/>
        </p:nvSpPr>
        <p:spPr>
          <a:xfrm>
            <a:off x="604113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FBF59E9-CB3A-4C5F-B07F-DE04F5938E76}"/>
              </a:ext>
            </a:extLst>
          </p:cNvPr>
          <p:cNvSpPr/>
          <p:nvPr/>
        </p:nvSpPr>
        <p:spPr>
          <a:xfrm>
            <a:off x="4043449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15BA9B9-6E76-428E-A4D4-FE8CFEA6E617}"/>
              </a:ext>
            </a:extLst>
          </p:cNvPr>
          <p:cNvSpPr/>
          <p:nvPr/>
        </p:nvSpPr>
        <p:spPr>
          <a:xfrm>
            <a:off x="4044942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AFB463B-CD7D-4C5A-822D-BA7FA06ED0A4}"/>
              </a:ext>
            </a:extLst>
          </p:cNvPr>
          <p:cNvSpPr/>
          <p:nvPr/>
        </p:nvSpPr>
        <p:spPr>
          <a:xfrm>
            <a:off x="2269923" y="4071192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CBD215-60BC-4E8C-9E97-A7FD70AF2D93}"/>
              </a:ext>
            </a:extLst>
          </p:cNvPr>
          <p:cNvSpPr/>
          <p:nvPr/>
        </p:nvSpPr>
        <p:spPr>
          <a:xfrm>
            <a:off x="2271415" y="3870256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EDA063C-63FD-4668-A27D-35E6FB224D7B}"/>
              </a:ext>
            </a:extLst>
          </p:cNvPr>
          <p:cNvCxnSpPr>
            <a:cxnSpLocks/>
            <a:stCxn id="137" idx="6"/>
            <a:endCxn id="111" idx="2"/>
          </p:cNvCxnSpPr>
          <p:nvPr/>
        </p:nvCxnSpPr>
        <p:spPr>
          <a:xfrm>
            <a:off x="2427768" y="3935472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5FACE9A-DC20-4195-957E-B08454E34623}"/>
              </a:ext>
            </a:extLst>
          </p:cNvPr>
          <p:cNvCxnSpPr>
            <a:cxnSpLocks/>
            <a:stCxn id="134" idx="6"/>
            <a:endCxn id="110" idx="2"/>
          </p:cNvCxnSpPr>
          <p:nvPr/>
        </p:nvCxnSpPr>
        <p:spPr>
          <a:xfrm>
            <a:off x="2426276" y="4136408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980975-250E-47D6-B89A-3752EBFDE252}"/>
              </a:ext>
            </a:extLst>
          </p:cNvPr>
          <p:cNvCxnSpPr>
            <a:cxnSpLocks/>
            <a:stCxn id="133" idx="6"/>
            <a:endCxn id="122" idx="2"/>
          </p:cNvCxnSpPr>
          <p:nvPr/>
        </p:nvCxnSpPr>
        <p:spPr>
          <a:xfrm>
            <a:off x="4201295" y="3935472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987CE9-F091-40D4-8AB0-5E0E44C40314}"/>
              </a:ext>
            </a:extLst>
          </p:cNvPr>
          <p:cNvCxnSpPr>
            <a:cxnSpLocks/>
            <a:stCxn id="125" idx="6"/>
            <a:endCxn id="109" idx="2"/>
          </p:cNvCxnSpPr>
          <p:nvPr/>
        </p:nvCxnSpPr>
        <p:spPr>
          <a:xfrm>
            <a:off x="4199802" y="4136408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F29E5BD6-7B91-411A-B3D5-A561364101E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6197488" y="3935472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F0F51407-C941-4963-84D9-18963088E347}"/>
              </a:ext>
            </a:extLst>
          </p:cNvPr>
          <p:cNvCxnSpPr>
            <a:cxnSpLocks/>
          </p:cNvCxnSpPr>
          <p:nvPr/>
        </p:nvCxnSpPr>
        <p:spPr>
          <a:xfrm>
            <a:off x="6212084" y="4139396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04B873-615F-402D-A236-77E6FFFCAE3F}"/>
              </a:ext>
            </a:extLst>
          </p:cNvPr>
          <p:cNvSpPr/>
          <p:nvPr/>
        </p:nvSpPr>
        <p:spPr>
          <a:xfrm>
            <a:off x="1374673" y="4637104"/>
            <a:ext cx="1045906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4823328-C43D-4403-BADC-ED1257E7A515}"/>
              </a:ext>
            </a:extLst>
          </p:cNvPr>
          <p:cNvSpPr/>
          <p:nvPr/>
        </p:nvSpPr>
        <p:spPr>
          <a:xfrm>
            <a:off x="3145658" y="4637104"/>
            <a:ext cx="1027018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39B0A979-0ED6-476C-8EE8-06452A150489}"/>
              </a:ext>
            </a:extLst>
          </p:cNvPr>
          <p:cNvSpPr/>
          <p:nvPr/>
        </p:nvSpPr>
        <p:spPr>
          <a:xfrm>
            <a:off x="5156696" y="4637104"/>
            <a:ext cx="1029975" cy="326446"/>
          </a:xfrm>
          <a:prstGeom prst="roundRect">
            <a:avLst>
              <a:gd name="adj" fmla="val 6927"/>
            </a:avLst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6B3CA02-9E8F-43C0-BA59-3064619A20EA}"/>
              </a:ext>
            </a:extLst>
          </p:cNvPr>
          <p:cNvSpPr/>
          <p:nvPr/>
        </p:nvSpPr>
        <p:spPr>
          <a:xfrm>
            <a:off x="5709011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7D1A433-6192-4CEF-AB18-14847634EAD8}"/>
              </a:ext>
            </a:extLst>
          </p:cNvPr>
          <p:cNvSpPr/>
          <p:nvPr/>
        </p:nvSpPr>
        <p:spPr>
          <a:xfrm>
            <a:off x="368672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7715BA4-691C-49A5-AD0F-8FAA54591D2D}"/>
              </a:ext>
            </a:extLst>
          </p:cNvPr>
          <p:cNvSpPr/>
          <p:nvPr/>
        </p:nvSpPr>
        <p:spPr>
          <a:xfrm>
            <a:off x="1920928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BB0E19E-BBDE-4ACE-BA34-1AB7F1434F69}"/>
              </a:ext>
            </a:extLst>
          </p:cNvPr>
          <p:cNvSpPr/>
          <p:nvPr/>
        </p:nvSpPr>
        <p:spPr>
          <a:xfrm>
            <a:off x="516081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DD97529-D30D-4E46-B08A-1211C88D570C}"/>
              </a:ext>
            </a:extLst>
          </p:cNvPr>
          <p:cNvSpPr/>
          <p:nvPr/>
        </p:nvSpPr>
        <p:spPr>
          <a:xfrm>
            <a:off x="314918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9361468-A1A8-4F50-900F-AB0B4AA02D70}"/>
              </a:ext>
            </a:extLst>
          </p:cNvPr>
          <p:cNvSpPr/>
          <p:nvPr/>
        </p:nvSpPr>
        <p:spPr>
          <a:xfrm>
            <a:off x="315068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BFCF0BB-EAC7-474B-B76A-7C6FC542B41E}"/>
              </a:ext>
            </a:extLst>
          </p:cNvPr>
          <p:cNvSpPr/>
          <p:nvPr/>
        </p:nvSpPr>
        <p:spPr>
          <a:xfrm>
            <a:off x="1372672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8924BBF8-5EC3-4DCF-B2B4-CEBCBBE7AD20}"/>
              </a:ext>
            </a:extLst>
          </p:cNvPr>
          <p:cNvSpPr/>
          <p:nvPr/>
        </p:nvSpPr>
        <p:spPr>
          <a:xfrm>
            <a:off x="1374166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C4CF30F-932D-4246-AEDE-7080A7A71427}"/>
              </a:ext>
            </a:extLst>
          </p:cNvPr>
          <p:cNvSpPr/>
          <p:nvPr/>
        </p:nvSpPr>
        <p:spPr>
          <a:xfrm>
            <a:off x="5160810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BE3677-4AF3-4AF5-8A6A-EFA9BF708EA3}"/>
              </a:ext>
            </a:extLst>
          </p:cNvPr>
          <p:cNvSpPr/>
          <p:nvPr/>
        </p:nvSpPr>
        <p:spPr>
          <a:xfrm>
            <a:off x="6029999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B4658B-0CB7-4BA1-AC62-CBDF1872FD93}"/>
              </a:ext>
            </a:extLst>
          </p:cNvPr>
          <p:cNvSpPr/>
          <p:nvPr/>
        </p:nvSpPr>
        <p:spPr>
          <a:xfrm>
            <a:off x="603149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E2FF973-C19B-4B6A-A6CD-A7B8B27B07F9}"/>
              </a:ext>
            </a:extLst>
          </p:cNvPr>
          <p:cNvSpPr/>
          <p:nvPr/>
        </p:nvSpPr>
        <p:spPr>
          <a:xfrm>
            <a:off x="4033806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306A702-2024-429D-8F2B-55B8A82830EB}"/>
              </a:ext>
            </a:extLst>
          </p:cNvPr>
          <p:cNvSpPr/>
          <p:nvPr/>
        </p:nvSpPr>
        <p:spPr>
          <a:xfrm>
            <a:off x="4035299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97DB788-8067-4DEC-B1DF-7B127DDA498A}"/>
              </a:ext>
            </a:extLst>
          </p:cNvPr>
          <p:cNvSpPr/>
          <p:nvPr/>
        </p:nvSpPr>
        <p:spPr>
          <a:xfrm>
            <a:off x="2260280" y="4829334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860223E-7CC4-43B2-B36E-B0A5BD0F86C9}"/>
              </a:ext>
            </a:extLst>
          </p:cNvPr>
          <p:cNvSpPr/>
          <p:nvPr/>
        </p:nvSpPr>
        <p:spPr>
          <a:xfrm>
            <a:off x="2261772" y="4628398"/>
            <a:ext cx="156353" cy="1304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9BAA3C7-48B5-4F02-A92D-C7EA029E1FE6}"/>
              </a:ext>
            </a:extLst>
          </p:cNvPr>
          <p:cNvCxnSpPr>
            <a:cxnSpLocks/>
            <a:stCxn id="182" idx="6"/>
            <a:endCxn id="164" idx="2"/>
          </p:cNvCxnSpPr>
          <p:nvPr/>
        </p:nvCxnSpPr>
        <p:spPr>
          <a:xfrm>
            <a:off x="2418125" y="4693614"/>
            <a:ext cx="73255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522948E7-0B29-4491-8B63-07FC2B1C0E0D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2416633" y="4894550"/>
            <a:ext cx="7325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40A2E76-E3E9-44FE-8B5A-3CD248B828E7}"/>
              </a:ext>
            </a:extLst>
          </p:cNvPr>
          <p:cNvCxnSpPr>
            <a:cxnSpLocks/>
            <a:stCxn id="171" idx="6"/>
            <a:endCxn id="167" idx="2"/>
          </p:cNvCxnSpPr>
          <p:nvPr/>
        </p:nvCxnSpPr>
        <p:spPr>
          <a:xfrm>
            <a:off x="4191652" y="4693614"/>
            <a:ext cx="96915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33337E45-E5EE-48E5-8C89-D81191994B46}"/>
              </a:ext>
            </a:extLst>
          </p:cNvPr>
          <p:cNvCxnSpPr>
            <a:cxnSpLocks/>
            <a:stCxn id="170" idx="6"/>
            <a:endCxn id="161" idx="2"/>
          </p:cNvCxnSpPr>
          <p:nvPr/>
        </p:nvCxnSpPr>
        <p:spPr>
          <a:xfrm>
            <a:off x="4190159" y="4894550"/>
            <a:ext cx="97065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7A5152BA-A9F6-4BA7-AE51-58176F3618FE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6187845" y="4693614"/>
            <a:ext cx="313344" cy="29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BDA7558E-1B1B-4DFB-943B-069BF50DF597}"/>
              </a:ext>
            </a:extLst>
          </p:cNvPr>
          <p:cNvCxnSpPr>
            <a:cxnSpLocks/>
          </p:cNvCxnSpPr>
          <p:nvPr/>
        </p:nvCxnSpPr>
        <p:spPr>
          <a:xfrm>
            <a:off x="6202441" y="4897538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/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E1C9371-D6E0-4F28-915E-3178113C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80" y="3803670"/>
                <a:ext cx="238847" cy="246221"/>
              </a:xfrm>
              <a:prstGeom prst="rect">
                <a:avLst/>
              </a:prstGeom>
              <a:blipFill>
                <a:blip r:embed="rId19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/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5EDC87C5-E0EF-49CA-AFE8-F725322B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31" y="3803670"/>
                <a:ext cx="238847" cy="246221"/>
              </a:xfrm>
              <a:prstGeom prst="rect">
                <a:avLst/>
              </a:prstGeom>
              <a:blipFill>
                <a:blip r:embed="rId20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/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7B0A259-3BB8-4E5E-BACC-BD64F20F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004298"/>
                <a:ext cx="238847" cy="246221"/>
              </a:xfrm>
              <a:prstGeom prst="rect">
                <a:avLst/>
              </a:prstGeom>
              <a:blipFill>
                <a:blip r:embed="rId21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/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32EC022-EC29-403B-8550-CBC9BD941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004298"/>
                <a:ext cx="238847" cy="246221"/>
              </a:xfrm>
              <a:prstGeom prst="rect">
                <a:avLst/>
              </a:prstGeom>
              <a:blipFill>
                <a:blip r:embed="rId22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/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8E481FC-2396-4ACD-8186-AB82EF0C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96" y="4571458"/>
                <a:ext cx="238847" cy="246221"/>
              </a:xfrm>
              <a:prstGeom prst="rect">
                <a:avLst/>
              </a:prstGeom>
              <a:blipFill>
                <a:blip r:embed="rId2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/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77C16D-8EAA-400A-BFBA-79EEE6BBA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7" y="4571458"/>
                <a:ext cx="238847" cy="246221"/>
              </a:xfrm>
              <a:prstGeom prst="rect">
                <a:avLst/>
              </a:prstGeom>
              <a:blipFill>
                <a:blip r:embed="rId24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/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81A9DFA-4643-4E0D-A600-568E52C1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12" y="4772086"/>
                <a:ext cx="238847" cy="246221"/>
              </a:xfrm>
              <a:prstGeom prst="rect">
                <a:avLst/>
              </a:prstGeom>
              <a:blipFill>
                <a:blip r:embed="rId25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/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42C962AE-B13A-48FF-A37D-7C73652A8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63" y="4772086"/>
                <a:ext cx="238847" cy="246221"/>
              </a:xfrm>
              <a:prstGeom prst="rect">
                <a:avLst/>
              </a:prstGeom>
              <a:blipFill>
                <a:blip r:embed="rId2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03DCFE8-C4FF-4C63-956B-650926DC7032}"/>
              </a:ext>
            </a:extLst>
          </p:cNvPr>
          <p:cNvCxnSpPr>
            <a:cxnSpLocks/>
          </p:cNvCxnSpPr>
          <p:nvPr/>
        </p:nvCxnSpPr>
        <p:spPr>
          <a:xfrm>
            <a:off x="1096265" y="3944247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15F5BAC-6B61-4F37-9862-0E114BC7B6EA}"/>
              </a:ext>
            </a:extLst>
          </p:cNvPr>
          <p:cNvCxnSpPr>
            <a:cxnSpLocks/>
          </p:cNvCxnSpPr>
          <p:nvPr/>
        </p:nvCxnSpPr>
        <p:spPr>
          <a:xfrm>
            <a:off x="1090287" y="4145183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18AF0DC3-482E-4742-8FD7-B7C12D54A3BE}"/>
              </a:ext>
            </a:extLst>
          </p:cNvPr>
          <p:cNvCxnSpPr>
            <a:cxnSpLocks/>
          </p:cNvCxnSpPr>
          <p:nvPr/>
        </p:nvCxnSpPr>
        <p:spPr>
          <a:xfrm>
            <a:off x="1086622" y="4702389"/>
            <a:ext cx="2927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3BED8AD-7C43-4B53-B1B9-F9D9368E0FDE}"/>
              </a:ext>
            </a:extLst>
          </p:cNvPr>
          <p:cNvCxnSpPr>
            <a:cxnSpLocks/>
          </p:cNvCxnSpPr>
          <p:nvPr/>
        </p:nvCxnSpPr>
        <p:spPr>
          <a:xfrm>
            <a:off x="1080644" y="4903325"/>
            <a:ext cx="297254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17342AE9-257A-4855-A127-8C749040D717}"/>
              </a:ext>
            </a:extLst>
          </p:cNvPr>
          <p:cNvCxnSpPr>
            <a:cxnSpLocks/>
            <a:stCxn id="168" idx="6"/>
            <a:endCxn id="105" idx="2"/>
          </p:cNvCxnSpPr>
          <p:nvPr/>
        </p:nvCxnSpPr>
        <p:spPr>
          <a:xfrm flipH="1" flipV="1">
            <a:off x="5680710" y="4205408"/>
            <a:ext cx="505642" cy="689142"/>
          </a:xfrm>
          <a:prstGeom prst="bentConnector4">
            <a:avLst>
              <a:gd name="adj1" fmla="val -452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8A505E5B-240F-41BE-BB70-4045C0D80592}"/>
              </a:ext>
            </a:extLst>
          </p:cNvPr>
          <p:cNvCxnSpPr>
            <a:cxnSpLocks/>
            <a:stCxn id="123" idx="6"/>
            <a:endCxn id="80" idx="2"/>
          </p:cNvCxnSpPr>
          <p:nvPr/>
        </p:nvCxnSpPr>
        <p:spPr>
          <a:xfrm flipH="1" flipV="1">
            <a:off x="5688198" y="3429216"/>
            <a:ext cx="507797" cy="707192"/>
          </a:xfrm>
          <a:prstGeom prst="bentConnector4">
            <a:avLst>
              <a:gd name="adj1" fmla="val -19945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638831F-1C9D-4F1A-AF0E-2F382A999F03}"/>
              </a:ext>
            </a:extLst>
          </p:cNvPr>
          <p:cNvCxnSpPr>
            <a:cxnSpLocks/>
            <a:stCxn id="125" idx="6"/>
            <a:endCxn id="63" idx="2"/>
          </p:cNvCxnSpPr>
          <p:nvPr/>
        </p:nvCxnSpPr>
        <p:spPr>
          <a:xfrm flipH="1" flipV="1">
            <a:off x="3672302" y="3429216"/>
            <a:ext cx="527500" cy="707192"/>
          </a:xfrm>
          <a:prstGeom prst="bentConnector4">
            <a:avLst>
              <a:gd name="adj1" fmla="val -14079"/>
              <a:gd name="adj2" fmla="val 54611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184D688A-AE9F-44B5-B905-B4A9BBB061CC}"/>
              </a:ext>
            </a:extLst>
          </p:cNvPr>
          <p:cNvCxnSpPr>
            <a:cxnSpLocks/>
            <a:stCxn id="103" idx="3"/>
            <a:endCxn id="46" idx="2"/>
          </p:cNvCxnSpPr>
          <p:nvPr/>
        </p:nvCxnSpPr>
        <p:spPr>
          <a:xfrm flipH="1" flipV="1">
            <a:off x="1906660" y="3429216"/>
            <a:ext cx="523562" cy="612969"/>
          </a:xfrm>
          <a:prstGeom prst="bentConnector4">
            <a:avLst>
              <a:gd name="adj1" fmla="val -15659"/>
              <a:gd name="adj2" fmla="val 63314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276AA9E3-C4EE-456F-AF47-650BC14ADFA2}"/>
              </a:ext>
            </a:extLst>
          </p:cNvPr>
          <p:cNvCxnSpPr>
            <a:cxnSpLocks/>
            <a:stCxn id="181" idx="6"/>
            <a:endCxn id="103" idx="2"/>
          </p:cNvCxnSpPr>
          <p:nvPr/>
        </p:nvCxnSpPr>
        <p:spPr>
          <a:xfrm flipH="1" flipV="1">
            <a:off x="1907269" y="4205408"/>
            <a:ext cx="509364" cy="689142"/>
          </a:xfrm>
          <a:prstGeom prst="bentConnector4">
            <a:avLst>
              <a:gd name="adj1" fmla="val -17610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F8C4046A-2FE0-40A3-AA1A-3450179E5D93}"/>
              </a:ext>
            </a:extLst>
          </p:cNvPr>
          <p:cNvCxnSpPr>
            <a:cxnSpLocks/>
            <a:stCxn id="170" idx="6"/>
            <a:endCxn id="104" idx="2"/>
          </p:cNvCxnSpPr>
          <p:nvPr/>
        </p:nvCxnSpPr>
        <p:spPr>
          <a:xfrm flipH="1" flipV="1">
            <a:off x="3668810" y="4205408"/>
            <a:ext cx="521349" cy="689142"/>
          </a:xfrm>
          <a:prstGeom prst="bentConnector4">
            <a:avLst>
              <a:gd name="adj1" fmla="val -16466"/>
              <a:gd name="adj2" fmla="val 54732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58780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676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개념도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왼쪽이 일반적인 신경망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오른쪽이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드롭아웃을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적용한 신경망</a:t>
            </a:r>
          </a:p>
        </p:txBody>
      </p:sp>
      <p:grpSp>
        <p:nvGrpSpPr>
          <p:cNvPr id="7193" name="그룹 7192">
            <a:extLst>
              <a:ext uri="{FF2B5EF4-FFF2-40B4-BE49-F238E27FC236}">
                <a16:creationId xmlns:a16="http://schemas.microsoft.com/office/drawing/2014/main" id="{9510591D-FCB1-4CB0-A263-A1961A6A9304}"/>
              </a:ext>
            </a:extLst>
          </p:cNvPr>
          <p:cNvGrpSpPr/>
          <p:nvPr/>
        </p:nvGrpSpPr>
        <p:grpSpPr>
          <a:xfrm>
            <a:off x="1706550" y="1766104"/>
            <a:ext cx="6626896" cy="3032083"/>
            <a:chOff x="1706550" y="2398853"/>
            <a:chExt cx="6626896" cy="303208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A9AAF-8D2F-4807-B231-42D3B53A47A4}"/>
                </a:ext>
              </a:extLst>
            </p:cNvPr>
            <p:cNvSpPr/>
            <p:nvPr/>
          </p:nvSpPr>
          <p:spPr>
            <a:xfrm>
              <a:off x="1709194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720AC98-88D5-497C-8BDC-0FFF591E8E90}"/>
                </a:ext>
              </a:extLst>
            </p:cNvPr>
            <p:cNvSpPr/>
            <p:nvPr/>
          </p:nvSpPr>
          <p:spPr>
            <a:xfrm>
              <a:off x="2274425" y="327563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1181E35-33FD-42A8-AF8F-897E7E000764}"/>
                </a:ext>
              </a:extLst>
            </p:cNvPr>
            <p:cNvSpPr/>
            <p:nvPr/>
          </p:nvSpPr>
          <p:spPr>
            <a:xfrm>
              <a:off x="2841585" y="328817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14C592A-7DC0-4356-A2F3-080A2FC8C713}"/>
                </a:ext>
              </a:extLst>
            </p:cNvPr>
            <p:cNvSpPr/>
            <p:nvPr/>
          </p:nvSpPr>
          <p:spPr>
            <a:xfrm>
              <a:off x="3408745" y="330071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484D79-F51B-44C3-ACD0-C9D3B005C738}"/>
                </a:ext>
              </a:extLst>
            </p:cNvPr>
            <p:cNvSpPr/>
            <p:nvPr/>
          </p:nvSpPr>
          <p:spPr>
            <a:xfrm>
              <a:off x="3975905" y="3313252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FF909CC-CD54-4C0A-9D57-0C09D8570CAE}"/>
                </a:ext>
              </a:extLst>
            </p:cNvPr>
            <p:cNvSpPr/>
            <p:nvPr/>
          </p:nvSpPr>
          <p:spPr>
            <a:xfrm>
              <a:off x="2839906" y="239885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7050DAA-E186-40CE-B639-77B0917F666A}"/>
                </a:ext>
              </a:extLst>
            </p:cNvPr>
            <p:cNvCxnSpPr>
              <a:stCxn id="2" idx="0"/>
              <a:endCxn id="132" idx="4"/>
            </p:cNvCxnSpPr>
            <p:nvPr/>
          </p:nvCxnSpPr>
          <p:spPr>
            <a:xfrm flipV="1">
              <a:off x="1861594" y="2703653"/>
              <a:ext cx="1130712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9BF841D-A1C3-44A1-96CA-314728CAB89B}"/>
                </a:ext>
              </a:extLst>
            </p:cNvPr>
            <p:cNvCxnSpPr>
              <a:cxnSpLocks/>
              <a:stCxn id="114" idx="0"/>
              <a:endCxn id="132" idx="4"/>
            </p:cNvCxnSpPr>
            <p:nvPr/>
          </p:nvCxnSpPr>
          <p:spPr>
            <a:xfrm flipV="1">
              <a:off x="2426825" y="2703653"/>
              <a:ext cx="56548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AED4B7EE-F30E-4E68-91F6-7F38BF6BFDB9}"/>
                </a:ext>
              </a:extLst>
            </p:cNvPr>
            <p:cNvCxnSpPr>
              <a:cxnSpLocks/>
              <a:stCxn id="115" idx="0"/>
              <a:endCxn id="132" idx="4"/>
            </p:cNvCxnSpPr>
            <p:nvPr/>
          </p:nvCxnSpPr>
          <p:spPr>
            <a:xfrm flipH="1" flipV="1">
              <a:off x="2992306" y="2703653"/>
              <a:ext cx="1679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26BF0A5D-65E2-4589-B325-093DE16E6C92}"/>
                </a:ext>
              </a:extLst>
            </p:cNvPr>
            <p:cNvCxnSpPr>
              <a:cxnSpLocks/>
              <a:stCxn id="116" idx="0"/>
              <a:endCxn id="132" idx="4"/>
            </p:cNvCxnSpPr>
            <p:nvPr/>
          </p:nvCxnSpPr>
          <p:spPr>
            <a:xfrm flipH="1" flipV="1">
              <a:off x="2992306" y="2703653"/>
              <a:ext cx="568839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73E7768E-2F4B-48A7-B1E1-05B34DC28093}"/>
                </a:ext>
              </a:extLst>
            </p:cNvPr>
            <p:cNvCxnSpPr>
              <a:cxnSpLocks/>
              <a:stCxn id="117" idx="0"/>
              <a:endCxn id="132" idx="4"/>
            </p:cNvCxnSpPr>
            <p:nvPr/>
          </p:nvCxnSpPr>
          <p:spPr>
            <a:xfrm flipH="1" flipV="1">
              <a:off x="2992306" y="2703653"/>
              <a:ext cx="1135999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7330D5-6698-4B6B-B900-7B4712EF1E0C}"/>
                </a:ext>
              </a:extLst>
            </p:cNvPr>
            <p:cNvSpPr/>
            <p:nvPr/>
          </p:nvSpPr>
          <p:spPr>
            <a:xfrm>
              <a:off x="1711124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8BEA6668-070F-4091-B359-351CCB51AF45}"/>
                </a:ext>
              </a:extLst>
            </p:cNvPr>
            <p:cNvSpPr/>
            <p:nvPr/>
          </p:nvSpPr>
          <p:spPr>
            <a:xfrm>
              <a:off x="2276355" y="416495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388FECC-4AC5-4AB7-9BE2-A2A0BB298492}"/>
                </a:ext>
              </a:extLst>
            </p:cNvPr>
            <p:cNvSpPr/>
            <p:nvPr/>
          </p:nvSpPr>
          <p:spPr>
            <a:xfrm>
              <a:off x="2843515" y="417749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34046C-A044-4A2E-9F38-C923B230B729}"/>
                </a:ext>
              </a:extLst>
            </p:cNvPr>
            <p:cNvSpPr/>
            <p:nvPr/>
          </p:nvSpPr>
          <p:spPr>
            <a:xfrm>
              <a:off x="3410675" y="419003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BC784D5-009E-4C1B-A651-2395E4EABB3E}"/>
                </a:ext>
              </a:extLst>
            </p:cNvPr>
            <p:cNvSpPr/>
            <p:nvPr/>
          </p:nvSpPr>
          <p:spPr>
            <a:xfrm>
              <a:off x="3977835" y="4202573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6BA14731-A7BB-412B-B963-E52676D864D0}"/>
                </a:ext>
              </a:extLst>
            </p:cNvPr>
            <p:cNvCxnSpPr>
              <a:cxnSpLocks/>
              <a:stCxn id="118" idx="0"/>
              <a:endCxn id="115" idx="4"/>
            </p:cNvCxnSpPr>
            <p:nvPr/>
          </p:nvCxnSpPr>
          <p:spPr>
            <a:xfrm flipV="1">
              <a:off x="1863524" y="3592974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D81097B2-FDAB-45FE-921C-B0ADA3E385BD}"/>
                </a:ext>
              </a:extLst>
            </p:cNvPr>
            <p:cNvCxnSpPr>
              <a:cxnSpLocks/>
              <a:stCxn id="119" idx="0"/>
              <a:endCxn id="115" idx="4"/>
            </p:cNvCxnSpPr>
            <p:nvPr/>
          </p:nvCxnSpPr>
          <p:spPr>
            <a:xfrm flipV="1">
              <a:off x="2428755" y="359297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57C5844A-AEA4-4A50-A101-C5D0761DC9CE}"/>
                </a:ext>
              </a:extLst>
            </p:cNvPr>
            <p:cNvCxnSpPr>
              <a:cxnSpLocks/>
              <a:stCxn id="120" idx="0"/>
              <a:endCxn id="115" idx="4"/>
            </p:cNvCxnSpPr>
            <p:nvPr/>
          </p:nvCxnSpPr>
          <p:spPr>
            <a:xfrm flipH="1" flipV="1">
              <a:off x="2993985" y="359297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29209887-BF47-4A87-B47E-D8108005A112}"/>
                </a:ext>
              </a:extLst>
            </p:cNvPr>
            <p:cNvCxnSpPr>
              <a:cxnSpLocks/>
              <a:stCxn id="121" idx="0"/>
              <a:endCxn id="115" idx="4"/>
            </p:cNvCxnSpPr>
            <p:nvPr/>
          </p:nvCxnSpPr>
          <p:spPr>
            <a:xfrm flipH="1" flipV="1">
              <a:off x="2993985" y="359297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05981D10-944C-454C-B486-6171332DC1B5}"/>
                </a:ext>
              </a:extLst>
            </p:cNvPr>
            <p:cNvCxnSpPr>
              <a:cxnSpLocks/>
              <a:stCxn id="126" idx="0"/>
              <a:endCxn id="115" idx="4"/>
            </p:cNvCxnSpPr>
            <p:nvPr/>
          </p:nvCxnSpPr>
          <p:spPr>
            <a:xfrm flipH="1" flipV="1">
              <a:off x="2993985" y="3592974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EF22B63D-301A-46B8-9D52-150EE4FD3C3C}"/>
                </a:ext>
              </a:extLst>
            </p:cNvPr>
            <p:cNvCxnSpPr>
              <a:cxnSpLocks/>
              <a:stCxn id="118" idx="0"/>
              <a:endCxn id="2" idx="4"/>
            </p:cNvCxnSpPr>
            <p:nvPr/>
          </p:nvCxnSpPr>
          <p:spPr>
            <a:xfrm flipH="1" flipV="1">
              <a:off x="1861594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2B817EA8-12B5-499F-B79B-034FAFEB7CA7}"/>
                </a:ext>
              </a:extLst>
            </p:cNvPr>
            <p:cNvCxnSpPr>
              <a:cxnSpLocks/>
              <a:stCxn id="118" idx="0"/>
              <a:endCxn id="114" idx="4"/>
            </p:cNvCxnSpPr>
            <p:nvPr/>
          </p:nvCxnSpPr>
          <p:spPr>
            <a:xfrm flipV="1">
              <a:off x="1863524" y="3580435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5E702A7D-C0C6-41AA-90FE-70C946239859}"/>
                </a:ext>
              </a:extLst>
            </p:cNvPr>
            <p:cNvCxnSpPr>
              <a:cxnSpLocks/>
              <a:stCxn id="118" idx="0"/>
              <a:endCxn id="116" idx="4"/>
            </p:cNvCxnSpPr>
            <p:nvPr/>
          </p:nvCxnSpPr>
          <p:spPr>
            <a:xfrm flipV="1">
              <a:off x="1863524" y="3605513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1E378FE7-C279-42A1-BA8C-CEB873420F61}"/>
                </a:ext>
              </a:extLst>
            </p:cNvPr>
            <p:cNvCxnSpPr>
              <a:cxnSpLocks/>
              <a:stCxn id="119" idx="0"/>
              <a:endCxn id="117" idx="4"/>
            </p:cNvCxnSpPr>
            <p:nvPr/>
          </p:nvCxnSpPr>
          <p:spPr>
            <a:xfrm flipV="1">
              <a:off x="2428755" y="3618052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C263C6AA-A7E2-4FC2-9704-793489FF286F}"/>
                </a:ext>
              </a:extLst>
            </p:cNvPr>
            <p:cNvCxnSpPr>
              <a:cxnSpLocks/>
              <a:stCxn id="119" idx="0"/>
              <a:endCxn id="2" idx="4"/>
            </p:cNvCxnSpPr>
            <p:nvPr/>
          </p:nvCxnSpPr>
          <p:spPr>
            <a:xfrm flipH="1" flipV="1">
              <a:off x="1861594" y="3580435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7638958A-95A5-4B1A-BDF3-2AAC4A5C59C5}"/>
                </a:ext>
              </a:extLst>
            </p:cNvPr>
            <p:cNvCxnSpPr>
              <a:cxnSpLocks/>
              <a:stCxn id="119" idx="0"/>
              <a:endCxn id="114" idx="4"/>
            </p:cNvCxnSpPr>
            <p:nvPr/>
          </p:nvCxnSpPr>
          <p:spPr>
            <a:xfrm flipH="1" flipV="1">
              <a:off x="2426825" y="358043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01917B47-1551-4304-A7CE-943C1C2F2576}"/>
                </a:ext>
              </a:extLst>
            </p:cNvPr>
            <p:cNvCxnSpPr>
              <a:cxnSpLocks/>
              <a:stCxn id="120" idx="0"/>
              <a:endCxn id="2" idx="4"/>
            </p:cNvCxnSpPr>
            <p:nvPr/>
          </p:nvCxnSpPr>
          <p:spPr>
            <a:xfrm flipH="1" flipV="1">
              <a:off x="1861594" y="3580435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BB2EF8E1-B3BE-40A0-83ED-389D3A07FDE9}"/>
                </a:ext>
              </a:extLst>
            </p:cNvPr>
            <p:cNvCxnSpPr>
              <a:cxnSpLocks/>
              <a:stCxn id="119" idx="0"/>
              <a:endCxn id="116" idx="4"/>
            </p:cNvCxnSpPr>
            <p:nvPr/>
          </p:nvCxnSpPr>
          <p:spPr>
            <a:xfrm flipV="1">
              <a:off x="2428755" y="360551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6F31B71A-EDEE-40DB-A46C-3DD6EBDF05F7}"/>
                </a:ext>
              </a:extLst>
            </p:cNvPr>
            <p:cNvCxnSpPr>
              <a:cxnSpLocks/>
              <a:stCxn id="120" idx="0"/>
              <a:endCxn id="117" idx="4"/>
            </p:cNvCxnSpPr>
            <p:nvPr/>
          </p:nvCxnSpPr>
          <p:spPr>
            <a:xfrm flipV="1">
              <a:off x="2995915" y="3618052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2BB3DEC-434A-4988-B576-0D795E374CCF}"/>
                </a:ext>
              </a:extLst>
            </p:cNvPr>
            <p:cNvCxnSpPr>
              <a:cxnSpLocks/>
              <a:stCxn id="120" idx="0"/>
              <a:endCxn id="116" idx="4"/>
            </p:cNvCxnSpPr>
            <p:nvPr/>
          </p:nvCxnSpPr>
          <p:spPr>
            <a:xfrm flipV="1">
              <a:off x="2995915" y="360551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EB38EB94-A0F6-488A-B909-026B3912538B}"/>
                </a:ext>
              </a:extLst>
            </p:cNvPr>
            <p:cNvCxnSpPr>
              <a:cxnSpLocks/>
              <a:stCxn id="120" idx="0"/>
              <a:endCxn id="114" idx="4"/>
            </p:cNvCxnSpPr>
            <p:nvPr/>
          </p:nvCxnSpPr>
          <p:spPr>
            <a:xfrm flipH="1" flipV="1">
              <a:off x="2426825" y="3580435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265D8170-6C48-4B62-96B8-3FA8B0E0F8C0}"/>
                </a:ext>
              </a:extLst>
            </p:cNvPr>
            <p:cNvCxnSpPr>
              <a:cxnSpLocks/>
              <a:stCxn id="121" idx="0"/>
              <a:endCxn id="117" idx="4"/>
            </p:cNvCxnSpPr>
            <p:nvPr/>
          </p:nvCxnSpPr>
          <p:spPr>
            <a:xfrm flipV="1">
              <a:off x="3563075" y="3618052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DDC9EDFB-C821-4155-8301-BA7C5E57D233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3561145" y="360551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ACA39F5-C04C-4EDF-B69C-E6FD17AABA96}"/>
                </a:ext>
              </a:extLst>
            </p:cNvPr>
            <p:cNvCxnSpPr>
              <a:cxnSpLocks/>
              <a:stCxn id="121" idx="0"/>
              <a:endCxn id="114" idx="4"/>
            </p:cNvCxnSpPr>
            <p:nvPr/>
          </p:nvCxnSpPr>
          <p:spPr>
            <a:xfrm flipH="1" flipV="1">
              <a:off x="2426825" y="358043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57B9627E-FE70-46A8-B9AF-BB4CA873689B}"/>
                </a:ext>
              </a:extLst>
            </p:cNvPr>
            <p:cNvCxnSpPr>
              <a:cxnSpLocks/>
              <a:stCxn id="121" idx="0"/>
              <a:endCxn id="2" idx="4"/>
            </p:cNvCxnSpPr>
            <p:nvPr/>
          </p:nvCxnSpPr>
          <p:spPr>
            <a:xfrm flipH="1" flipV="1">
              <a:off x="1861594" y="3580435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1FD11FB-07EE-4DA1-A7E8-8EA0B3A0B332}"/>
                </a:ext>
              </a:extLst>
            </p:cNvPr>
            <p:cNvCxnSpPr>
              <a:cxnSpLocks/>
              <a:stCxn id="126" idx="0"/>
              <a:endCxn id="117" idx="4"/>
            </p:cNvCxnSpPr>
            <p:nvPr/>
          </p:nvCxnSpPr>
          <p:spPr>
            <a:xfrm flipH="1" flipV="1">
              <a:off x="4128305" y="3618052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3F07109-F918-4222-93D8-984D172B11F6}"/>
                </a:ext>
              </a:extLst>
            </p:cNvPr>
            <p:cNvCxnSpPr>
              <a:cxnSpLocks/>
              <a:stCxn id="126" idx="0"/>
              <a:endCxn id="116" idx="4"/>
            </p:cNvCxnSpPr>
            <p:nvPr/>
          </p:nvCxnSpPr>
          <p:spPr>
            <a:xfrm flipH="1" flipV="1">
              <a:off x="3561145" y="3605513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0543815C-DFFC-4DC6-8492-C238813E8C0C}"/>
                </a:ext>
              </a:extLst>
            </p:cNvPr>
            <p:cNvCxnSpPr>
              <a:cxnSpLocks/>
              <a:stCxn id="126" idx="0"/>
              <a:endCxn id="114" idx="4"/>
            </p:cNvCxnSpPr>
            <p:nvPr/>
          </p:nvCxnSpPr>
          <p:spPr>
            <a:xfrm flipH="1" flipV="1">
              <a:off x="2426825" y="3580435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B9C9C1AA-18CF-4EAC-A0B2-D0BFACB829FD}"/>
                </a:ext>
              </a:extLst>
            </p:cNvPr>
            <p:cNvCxnSpPr>
              <a:cxnSpLocks/>
              <a:stCxn id="126" idx="0"/>
              <a:endCxn id="2" idx="4"/>
            </p:cNvCxnSpPr>
            <p:nvPr/>
          </p:nvCxnSpPr>
          <p:spPr>
            <a:xfrm flipH="1" flipV="1">
              <a:off x="1861594" y="3580435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EB4FA2A7-8B54-42AC-8CF0-5303B1F6F62F}"/>
                </a:ext>
              </a:extLst>
            </p:cNvPr>
            <p:cNvCxnSpPr>
              <a:cxnSpLocks/>
              <a:stCxn id="118" idx="0"/>
              <a:endCxn id="117" idx="4"/>
            </p:cNvCxnSpPr>
            <p:nvPr/>
          </p:nvCxnSpPr>
          <p:spPr>
            <a:xfrm flipV="1">
              <a:off x="1863524" y="3618052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6F0B2083-9576-4EB5-A7FC-52C5BE28F450}"/>
                </a:ext>
              </a:extLst>
            </p:cNvPr>
            <p:cNvSpPr/>
            <p:nvPr/>
          </p:nvSpPr>
          <p:spPr>
            <a:xfrm>
              <a:off x="1706550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06A2EAF-9127-4917-A224-E01B23012030}"/>
                </a:ext>
              </a:extLst>
            </p:cNvPr>
            <p:cNvSpPr/>
            <p:nvPr/>
          </p:nvSpPr>
          <p:spPr>
            <a:xfrm>
              <a:off x="2271781" y="504800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DB15DDB-35C7-4187-A582-654F36271CD8}"/>
                </a:ext>
              </a:extLst>
            </p:cNvPr>
            <p:cNvSpPr/>
            <p:nvPr/>
          </p:nvSpPr>
          <p:spPr>
            <a:xfrm>
              <a:off x="2838941" y="506054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338B3265-255B-4524-A912-B67DDEEA6E4B}"/>
                </a:ext>
              </a:extLst>
            </p:cNvPr>
            <p:cNvSpPr/>
            <p:nvPr/>
          </p:nvSpPr>
          <p:spPr>
            <a:xfrm>
              <a:off x="3406101" y="507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0B4088C-66F0-45ED-ACB8-556110A4850C}"/>
                </a:ext>
              </a:extLst>
            </p:cNvPr>
            <p:cNvSpPr/>
            <p:nvPr/>
          </p:nvSpPr>
          <p:spPr>
            <a:xfrm>
              <a:off x="3973261" y="508562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E618752-1933-4079-8BCF-473F91718F37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76025"/>
              <a:ext cx="1130461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89C8FB24-C20F-4EEF-BD18-12A8481A701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76025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86A5B683-2D5A-4B5E-85C8-54F5348BFBB3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989411" y="4476025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A6D13E5F-C086-4A0A-AEF4-BFAAAE335FF6}"/>
                </a:ext>
              </a:extLst>
            </p:cNvPr>
            <p:cNvCxnSpPr>
              <a:cxnSpLocks/>
              <a:stCxn id="221" idx="0"/>
              <a:endCxn id="120" idx="4"/>
            </p:cNvCxnSpPr>
            <p:nvPr/>
          </p:nvCxnSpPr>
          <p:spPr>
            <a:xfrm flipH="1" flipV="1">
              <a:off x="2995915" y="4482295"/>
              <a:ext cx="562586" cy="59079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B69BB7D3-7004-4C39-9305-5E03F77A240E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989411" y="4476025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90122AA3-35D7-49DB-B9E2-3993975E5BF6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H="1" flipV="1">
              <a:off x="1857020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CD4DA045-1BF0-4A4A-9A34-147BC60ADDBA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63486"/>
              <a:ext cx="56330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>
              <a:extLst>
                <a:ext uri="{FF2B5EF4-FFF2-40B4-BE49-F238E27FC236}">
                  <a16:creationId xmlns:a16="http://schemas.microsoft.com/office/drawing/2014/main" id="{3F428420-6967-498C-81D7-3E378F5B1ACB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488564"/>
              <a:ext cx="1697621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0987C89F-64F1-4673-A76F-0A5FB4DF47C5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501103"/>
              <a:ext cx="1699550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F0573A9B-6DF1-4726-B88A-D6B6D3C8AE92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1857020" y="4463486"/>
              <a:ext cx="567161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32">
              <a:extLst>
                <a:ext uri="{FF2B5EF4-FFF2-40B4-BE49-F238E27FC236}">
                  <a16:creationId xmlns:a16="http://schemas.microsoft.com/office/drawing/2014/main" id="{C05A6B81-FB90-4941-9C06-829B68B7704F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H="1" flipV="1">
              <a:off x="2422251" y="4463486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>
              <a:extLst>
                <a:ext uri="{FF2B5EF4-FFF2-40B4-BE49-F238E27FC236}">
                  <a16:creationId xmlns:a16="http://schemas.microsoft.com/office/drawing/2014/main" id="{E84568D9-FF23-4B5D-92AD-FF9F23914535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1857020" y="4463486"/>
              <a:ext cx="1134321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7690F2A-E28F-4A48-A31B-31EF6B483F51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 flipV="1">
              <a:off x="2424181" y="4488564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D719AB84-A514-4E09-A154-6FB219784BD8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501103"/>
              <a:ext cx="1132390" cy="5594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36">
              <a:extLst>
                <a:ext uri="{FF2B5EF4-FFF2-40B4-BE49-F238E27FC236}">
                  <a16:creationId xmlns:a16="http://schemas.microsoft.com/office/drawing/2014/main" id="{54729B62-49F4-4293-99BB-C0DC281E0BCD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V="1">
              <a:off x="2991341" y="4488564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5F5E1CF-1C67-4926-BB3B-9411648B077F}"/>
                </a:ext>
              </a:extLst>
            </p:cNvPr>
            <p:cNvCxnSpPr>
              <a:cxnSpLocks/>
              <a:stCxn id="220" idx="0"/>
            </p:cNvCxnSpPr>
            <p:nvPr/>
          </p:nvCxnSpPr>
          <p:spPr>
            <a:xfrm flipH="1" flipV="1">
              <a:off x="2422251" y="4463486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27EAE1F7-4384-49CF-8CD8-A366EB0F1D16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V="1">
              <a:off x="3558501" y="4501103"/>
              <a:ext cx="565230" cy="5719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8DEB0C3A-90EA-417C-BDF6-A3004F9763A7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3556571" y="4488564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ED5E497A-0810-49E9-A0B3-1569B27820E0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2422251" y="4463486"/>
              <a:ext cx="1136250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778EC10C-0310-4C7D-B08B-085985FFF542}"/>
                </a:ext>
              </a:extLst>
            </p:cNvPr>
            <p:cNvCxnSpPr>
              <a:cxnSpLocks/>
              <a:stCxn id="221" idx="0"/>
            </p:cNvCxnSpPr>
            <p:nvPr/>
          </p:nvCxnSpPr>
          <p:spPr>
            <a:xfrm flipH="1" flipV="1">
              <a:off x="1857020" y="4463486"/>
              <a:ext cx="1701481" cy="609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90DFCE2F-C999-4550-93FD-A2A5AA7A660D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4123731" y="4501103"/>
              <a:ext cx="1930" cy="5845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BF8CD824-9935-49EC-B72A-0364A5DA9FA2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3556571" y="4488564"/>
              <a:ext cx="569090" cy="5970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44">
              <a:extLst>
                <a:ext uri="{FF2B5EF4-FFF2-40B4-BE49-F238E27FC236}">
                  <a16:creationId xmlns:a16="http://schemas.microsoft.com/office/drawing/2014/main" id="{3DC537E9-C98B-4BDA-B752-D67BB427AC53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2422251" y="4463486"/>
              <a:ext cx="1703410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797646AD-B2F8-42A8-97A9-26C6E8908EF1}"/>
                </a:ext>
              </a:extLst>
            </p:cNvPr>
            <p:cNvCxnSpPr>
              <a:cxnSpLocks/>
              <a:stCxn id="222" idx="0"/>
            </p:cNvCxnSpPr>
            <p:nvPr/>
          </p:nvCxnSpPr>
          <p:spPr>
            <a:xfrm flipH="1" flipV="1">
              <a:off x="1857020" y="4463486"/>
              <a:ext cx="2268641" cy="62213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>
              <a:extLst>
                <a:ext uri="{FF2B5EF4-FFF2-40B4-BE49-F238E27FC236}">
                  <a16:creationId xmlns:a16="http://schemas.microsoft.com/office/drawing/2014/main" id="{6BF23AA9-B245-4936-A146-A053F9586834}"/>
                </a:ext>
              </a:extLst>
            </p:cNvPr>
            <p:cNvCxnSpPr>
              <a:cxnSpLocks/>
              <a:stCxn id="218" idx="0"/>
            </p:cNvCxnSpPr>
            <p:nvPr/>
          </p:nvCxnSpPr>
          <p:spPr>
            <a:xfrm flipV="1">
              <a:off x="1858950" y="4501103"/>
              <a:ext cx="2264781" cy="54690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0FFA89-6995-48A0-A995-3607E3DA2965}"/>
                </a:ext>
              </a:extLst>
            </p:cNvPr>
            <p:cNvSpPr/>
            <p:nvPr/>
          </p:nvSpPr>
          <p:spPr>
            <a:xfrm>
              <a:off x="5760005" y="331614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206E319B-C556-4367-9420-F7F4FDF3938E}"/>
                </a:ext>
              </a:extLst>
            </p:cNvPr>
            <p:cNvSpPr/>
            <p:nvPr/>
          </p:nvSpPr>
          <p:spPr>
            <a:xfrm>
              <a:off x="6892396" y="332868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7D62861-DD68-4E00-AE3F-D693F6572EAC}"/>
                </a:ext>
              </a:extLst>
            </p:cNvPr>
            <p:cNvSpPr/>
            <p:nvPr/>
          </p:nvSpPr>
          <p:spPr>
            <a:xfrm>
              <a:off x="8026716" y="3353764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3B2B4163-DB9F-4A3D-A370-4D5285F10541}"/>
                </a:ext>
              </a:extLst>
            </p:cNvPr>
            <p:cNvSpPr/>
            <p:nvPr/>
          </p:nvSpPr>
          <p:spPr>
            <a:xfrm>
              <a:off x="6890717" y="243936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388A4CE2-67B0-420D-9E84-8EA93C85FB32}"/>
                </a:ext>
              </a:extLst>
            </p:cNvPr>
            <p:cNvCxnSpPr>
              <a:stCxn id="249" idx="0"/>
              <a:endCxn id="254" idx="4"/>
            </p:cNvCxnSpPr>
            <p:nvPr/>
          </p:nvCxnSpPr>
          <p:spPr>
            <a:xfrm flipV="1">
              <a:off x="5912405" y="2744165"/>
              <a:ext cx="1130712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7532856-B5C9-49E1-A2D3-417D17A64CE0}"/>
                </a:ext>
              </a:extLst>
            </p:cNvPr>
            <p:cNvCxnSpPr>
              <a:cxnSpLocks/>
              <a:stCxn id="251" idx="0"/>
              <a:endCxn id="254" idx="4"/>
            </p:cNvCxnSpPr>
            <p:nvPr/>
          </p:nvCxnSpPr>
          <p:spPr>
            <a:xfrm flipH="1" flipV="1">
              <a:off x="7043117" y="2744165"/>
              <a:ext cx="1679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77BA7013-7B4C-4C32-BBBD-40F5E9756CD8}"/>
                </a:ext>
              </a:extLst>
            </p:cNvPr>
            <p:cNvCxnSpPr>
              <a:cxnSpLocks/>
              <a:stCxn id="253" idx="0"/>
              <a:endCxn id="254" idx="4"/>
            </p:cNvCxnSpPr>
            <p:nvPr/>
          </p:nvCxnSpPr>
          <p:spPr>
            <a:xfrm flipH="1" flipV="1">
              <a:off x="7043117" y="2744165"/>
              <a:ext cx="1135999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1C19DF2D-EDB7-4EFC-931A-A07D50386CC0}"/>
                </a:ext>
              </a:extLst>
            </p:cNvPr>
            <p:cNvSpPr/>
            <p:nvPr/>
          </p:nvSpPr>
          <p:spPr>
            <a:xfrm>
              <a:off x="6327166" y="4205468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1C3CE61A-7744-4978-A03A-85343554DE04}"/>
                </a:ext>
              </a:extLst>
            </p:cNvPr>
            <p:cNvSpPr/>
            <p:nvPr/>
          </p:nvSpPr>
          <p:spPr>
            <a:xfrm>
              <a:off x="8028646" y="4243085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266" name="직선 화살표 연결선 265">
              <a:extLst>
                <a:ext uri="{FF2B5EF4-FFF2-40B4-BE49-F238E27FC236}">
                  <a16:creationId xmlns:a16="http://schemas.microsoft.com/office/drawing/2014/main" id="{F2BAF077-4CCB-4066-96EC-27F55E395786}"/>
                </a:ext>
              </a:extLst>
            </p:cNvPr>
            <p:cNvCxnSpPr>
              <a:cxnSpLocks/>
              <a:stCxn id="261" idx="0"/>
              <a:endCxn id="251" idx="4"/>
            </p:cNvCxnSpPr>
            <p:nvPr/>
          </p:nvCxnSpPr>
          <p:spPr>
            <a:xfrm flipV="1">
              <a:off x="6479566" y="3633486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3D906BED-8654-4B1C-8D21-697529FC6E0D}"/>
                </a:ext>
              </a:extLst>
            </p:cNvPr>
            <p:cNvCxnSpPr>
              <a:cxnSpLocks/>
              <a:stCxn id="264" idx="0"/>
              <a:endCxn id="251" idx="4"/>
            </p:cNvCxnSpPr>
            <p:nvPr/>
          </p:nvCxnSpPr>
          <p:spPr>
            <a:xfrm flipH="1" flipV="1">
              <a:off x="7044796" y="3633486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>
              <a:extLst>
                <a:ext uri="{FF2B5EF4-FFF2-40B4-BE49-F238E27FC236}">
                  <a16:creationId xmlns:a16="http://schemas.microsoft.com/office/drawing/2014/main" id="{3C73774E-3665-462B-B51F-9C4B9F09079F}"/>
                </a:ext>
              </a:extLst>
            </p:cNvPr>
            <p:cNvCxnSpPr>
              <a:cxnSpLocks/>
              <a:stCxn id="261" idx="0"/>
              <a:endCxn id="253" idx="4"/>
            </p:cNvCxnSpPr>
            <p:nvPr/>
          </p:nvCxnSpPr>
          <p:spPr>
            <a:xfrm flipV="1">
              <a:off x="6479566" y="3658564"/>
              <a:ext cx="1699550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1A9D7838-D127-497D-B10F-964F36582B2C}"/>
                </a:ext>
              </a:extLst>
            </p:cNvPr>
            <p:cNvCxnSpPr>
              <a:cxnSpLocks/>
              <a:stCxn id="261" idx="0"/>
              <a:endCxn id="249" idx="4"/>
            </p:cNvCxnSpPr>
            <p:nvPr/>
          </p:nvCxnSpPr>
          <p:spPr>
            <a:xfrm flipH="1" flipV="1">
              <a:off x="5912405" y="3620947"/>
              <a:ext cx="56716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3BECF04C-044A-45CD-A3B4-911281A4AAA6}"/>
                </a:ext>
              </a:extLst>
            </p:cNvPr>
            <p:cNvCxnSpPr>
              <a:cxnSpLocks/>
              <a:stCxn id="264" idx="0"/>
              <a:endCxn id="253" idx="4"/>
            </p:cNvCxnSpPr>
            <p:nvPr/>
          </p:nvCxnSpPr>
          <p:spPr>
            <a:xfrm flipH="1" flipV="1">
              <a:off x="8179116" y="3658564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287">
              <a:extLst>
                <a:ext uri="{FF2B5EF4-FFF2-40B4-BE49-F238E27FC236}">
                  <a16:creationId xmlns:a16="http://schemas.microsoft.com/office/drawing/2014/main" id="{78A6BF15-F8BB-4845-BA69-FE19C36992F5}"/>
                </a:ext>
              </a:extLst>
            </p:cNvPr>
            <p:cNvCxnSpPr>
              <a:cxnSpLocks/>
              <a:stCxn id="264" idx="0"/>
              <a:endCxn id="249" idx="4"/>
            </p:cNvCxnSpPr>
            <p:nvPr/>
          </p:nvCxnSpPr>
          <p:spPr>
            <a:xfrm flipH="1" flipV="1">
              <a:off x="5912405" y="3620947"/>
              <a:ext cx="2268641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072C84E2-4C01-46AD-B11B-1DEA4DA0ABBA}"/>
                </a:ext>
              </a:extLst>
            </p:cNvPr>
            <p:cNvSpPr/>
            <p:nvPr/>
          </p:nvSpPr>
          <p:spPr>
            <a:xfrm>
              <a:off x="5757361" y="5088519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6B2A3887-8EC2-4A1B-97AB-F72E4C3E8442}"/>
                </a:ext>
              </a:extLst>
            </p:cNvPr>
            <p:cNvSpPr/>
            <p:nvPr/>
          </p:nvSpPr>
          <p:spPr>
            <a:xfrm>
              <a:off x="7456912" y="5113597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C0F65203-A68C-4110-A415-D5F0D6B9A0E6}"/>
                </a:ext>
              </a:extLst>
            </p:cNvPr>
            <p:cNvSpPr/>
            <p:nvPr/>
          </p:nvSpPr>
          <p:spPr>
            <a:xfrm>
              <a:off x="8024072" y="5126136"/>
              <a:ext cx="304800" cy="3048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301" name="직선 화살표 연결선 300">
              <a:extLst>
                <a:ext uri="{FF2B5EF4-FFF2-40B4-BE49-F238E27FC236}">
                  <a16:creationId xmlns:a16="http://schemas.microsoft.com/office/drawing/2014/main" id="{4E5FB2FB-F217-4E5D-8053-E12E74614D57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03998"/>
              <a:ext cx="563301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310">
              <a:extLst>
                <a:ext uri="{FF2B5EF4-FFF2-40B4-BE49-F238E27FC236}">
                  <a16:creationId xmlns:a16="http://schemas.microsoft.com/office/drawing/2014/main" id="{B31E23E4-738F-4CC6-A259-1CCD92A68DEE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V="1">
              <a:off x="7609312" y="4541615"/>
              <a:ext cx="565230" cy="5719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>
              <a:extLst>
                <a:ext uri="{FF2B5EF4-FFF2-40B4-BE49-F238E27FC236}">
                  <a16:creationId xmlns:a16="http://schemas.microsoft.com/office/drawing/2014/main" id="{5812E833-0533-4F8C-B2FA-06E0702F642F}"/>
                </a:ext>
              </a:extLst>
            </p:cNvPr>
            <p:cNvCxnSpPr>
              <a:cxnSpLocks/>
              <a:stCxn id="293" idx="0"/>
            </p:cNvCxnSpPr>
            <p:nvPr/>
          </p:nvCxnSpPr>
          <p:spPr>
            <a:xfrm flipH="1" flipV="1">
              <a:off x="6473062" y="4503998"/>
              <a:ext cx="1136250" cy="609599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>
              <a:extLst>
                <a:ext uri="{FF2B5EF4-FFF2-40B4-BE49-F238E27FC236}">
                  <a16:creationId xmlns:a16="http://schemas.microsoft.com/office/drawing/2014/main" id="{E4C4A879-8131-496B-81E4-E6482301EDA2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8174542" y="4541615"/>
              <a:ext cx="1930" cy="58452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>
              <a:extLst>
                <a:ext uri="{FF2B5EF4-FFF2-40B4-BE49-F238E27FC236}">
                  <a16:creationId xmlns:a16="http://schemas.microsoft.com/office/drawing/2014/main" id="{06F0F57C-4449-44A1-B373-C4658879CB16}"/>
                </a:ext>
              </a:extLst>
            </p:cNvPr>
            <p:cNvCxnSpPr>
              <a:cxnSpLocks/>
              <a:stCxn id="294" idx="0"/>
            </p:cNvCxnSpPr>
            <p:nvPr/>
          </p:nvCxnSpPr>
          <p:spPr>
            <a:xfrm flipH="1" flipV="1">
              <a:off x="6473062" y="4503998"/>
              <a:ext cx="1703410" cy="622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988930C6-F130-4257-9DDE-0A1563062CD9}"/>
                </a:ext>
              </a:extLst>
            </p:cNvPr>
            <p:cNvCxnSpPr>
              <a:cxnSpLocks/>
              <a:stCxn id="290" idx="0"/>
            </p:cNvCxnSpPr>
            <p:nvPr/>
          </p:nvCxnSpPr>
          <p:spPr>
            <a:xfrm flipV="1">
              <a:off x="5909761" y="4541615"/>
              <a:ext cx="2264781" cy="546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92" name="그룹 7191">
              <a:extLst>
                <a:ext uri="{FF2B5EF4-FFF2-40B4-BE49-F238E27FC236}">
                  <a16:creationId xmlns:a16="http://schemas.microsoft.com/office/drawing/2014/main" id="{9EE2CEDF-D1D0-43D1-B230-68478FFCFAB0}"/>
                </a:ext>
              </a:extLst>
            </p:cNvPr>
            <p:cNvGrpSpPr/>
            <p:nvPr/>
          </p:nvGrpSpPr>
          <p:grpSpPr>
            <a:xfrm>
              <a:off x="6325236" y="3316147"/>
              <a:ext cx="304800" cy="304800"/>
              <a:chOff x="5738786" y="3304573"/>
              <a:chExt cx="304800" cy="304800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D287C677-040D-4FDA-AD0B-E1D797A6342D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7189" name="직선 연결선 7188">
                <a:extLst>
                  <a:ext uri="{FF2B5EF4-FFF2-40B4-BE49-F238E27FC236}">
                    <a16:creationId xmlns:a16="http://schemas.microsoft.com/office/drawing/2014/main" id="{E1C807BD-0290-4F11-99C8-50D7E34705FA}"/>
                  </a:ext>
                </a:extLst>
              </p:cNvPr>
              <p:cNvCxnSpPr>
                <a:stCxn id="250" idx="7"/>
                <a:endCxn id="250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14C91C52-EB9F-4205-BA73-A1C650C7F51B}"/>
                  </a:ext>
                </a:extLst>
              </p:cNvPr>
              <p:cNvCxnSpPr>
                <a:cxnSpLocks/>
                <a:stCxn id="250" idx="5"/>
                <a:endCxn id="250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505CC686-7292-400D-8E6D-B4ED18B41755}"/>
                </a:ext>
              </a:extLst>
            </p:cNvPr>
            <p:cNvGrpSpPr/>
            <p:nvPr/>
          </p:nvGrpSpPr>
          <p:grpSpPr>
            <a:xfrm>
              <a:off x="7452476" y="3331339"/>
              <a:ext cx="304800" cy="304800"/>
              <a:chOff x="5738786" y="3304573"/>
              <a:chExt cx="304800" cy="304800"/>
            </a:xfrm>
          </p:grpSpPr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35918E67-59C3-45C9-9586-8F7B10BBDC9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B4FEC0B7-A288-4A32-80DC-6C434A5DB2A6}"/>
                  </a:ext>
                </a:extLst>
              </p:cNvPr>
              <p:cNvCxnSpPr>
                <a:stCxn id="327" idx="7"/>
                <a:endCxn id="32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4180FED2-18A1-4F3F-9517-354FEBBE486E}"/>
                  </a:ext>
                </a:extLst>
              </p:cNvPr>
              <p:cNvCxnSpPr>
                <a:cxnSpLocks/>
                <a:stCxn id="327" idx="5"/>
                <a:endCxn id="32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7A2C73B3-DCA1-44D5-BD18-B2F9EA47CF55}"/>
                </a:ext>
              </a:extLst>
            </p:cNvPr>
            <p:cNvGrpSpPr/>
            <p:nvPr/>
          </p:nvGrpSpPr>
          <p:grpSpPr>
            <a:xfrm>
              <a:off x="5761935" y="4194737"/>
              <a:ext cx="304800" cy="304800"/>
              <a:chOff x="5738786" y="3304573"/>
              <a:chExt cx="304800" cy="304800"/>
            </a:xfrm>
          </p:grpSpPr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73BA1255-6F17-4294-9850-C700B7F97D97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4D21C480-6BE5-4141-AFD8-4F7CEED6B296}"/>
                  </a:ext>
                </a:extLst>
              </p:cNvPr>
              <p:cNvCxnSpPr>
                <a:stCxn id="331" idx="7"/>
                <a:endCxn id="331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97569C3-D063-48FE-8FA7-6CF860F8C7D5}"/>
                  </a:ext>
                </a:extLst>
              </p:cNvPr>
              <p:cNvCxnSpPr>
                <a:cxnSpLocks/>
                <a:stCxn id="331" idx="5"/>
                <a:endCxn id="331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6BA5058-B008-4F9A-B618-C7E2B8826222}"/>
                </a:ext>
              </a:extLst>
            </p:cNvPr>
            <p:cNvGrpSpPr/>
            <p:nvPr/>
          </p:nvGrpSpPr>
          <p:grpSpPr>
            <a:xfrm>
              <a:off x="6889175" y="4209929"/>
              <a:ext cx="304800" cy="304800"/>
              <a:chOff x="5738786" y="3304573"/>
              <a:chExt cx="304800" cy="304800"/>
            </a:xfrm>
          </p:grpSpPr>
          <p:sp>
            <p:nvSpPr>
              <p:cNvPr id="335" name="타원 334">
                <a:extLst>
                  <a:ext uri="{FF2B5EF4-FFF2-40B4-BE49-F238E27FC236}">
                    <a16:creationId xmlns:a16="http://schemas.microsoft.com/office/drawing/2014/main" id="{3378967B-7997-4B60-BB5B-7AB8469C5C78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6C04CEF2-77EA-48F0-AA3C-A49C451D6F9F}"/>
                  </a:ext>
                </a:extLst>
              </p:cNvPr>
              <p:cNvCxnSpPr>
                <a:stCxn id="335" idx="7"/>
                <a:endCxn id="335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B434B954-B823-40A2-BED1-087E48A9E426}"/>
                  </a:ext>
                </a:extLst>
              </p:cNvPr>
              <p:cNvCxnSpPr>
                <a:cxnSpLocks/>
                <a:stCxn id="335" idx="5"/>
                <a:endCxn id="335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5D924AAF-4D1D-48DF-A83B-A88C633083DC}"/>
                </a:ext>
              </a:extLst>
            </p:cNvPr>
            <p:cNvGrpSpPr/>
            <p:nvPr/>
          </p:nvGrpSpPr>
          <p:grpSpPr>
            <a:xfrm>
              <a:off x="7454982" y="4222046"/>
              <a:ext cx="304800" cy="304800"/>
              <a:chOff x="5738786" y="3304573"/>
              <a:chExt cx="304800" cy="304800"/>
            </a:xfrm>
          </p:grpSpPr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BE1F687B-DCF0-44C8-8034-6F4850F547F4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733E4F08-B2CC-4A26-B25E-4A92164F5E99}"/>
                  </a:ext>
                </a:extLst>
              </p:cNvPr>
              <p:cNvCxnSpPr>
                <a:stCxn id="339" idx="7"/>
                <a:endCxn id="339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58FDDF0A-4656-448A-8E7C-192C6A097EE2}"/>
                  </a:ext>
                </a:extLst>
              </p:cNvPr>
              <p:cNvCxnSpPr>
                <a:cxnSpLocks/>
                <a:stCxn id="339" idx="5"/>
                <a:endCxn id="339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D971099B-B058-463E-8B6C-DC19DEF47B05}"/>
                </a:ext>
              </a:extLst>
            </p:cNvPr>
            <p:cNvGrpSpPr/>
            <p:nvPr/>
          </p:nvGrpSpPr>
          <p:grpSpPr>
            <a:xfrm>
              <a:off x="6322591" y="5092980"/>
              <a:ext cx="304800" cy="304800"/>
              <a:chOff x="5738786" y="3304573"/>
              <a:chExt cx="304800" cy="304800"/>
            </a:xfrm>
          </p:grpSpPr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5A1680A8-FFAB-4733-9F52-EC92DE8CDFD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C0EDC13-97BD-4A73-BECC-CBB7DC7DD83D}"/>
                  </a:ext>
                </a:extLst>
              </p:cNvPr>
              <p:cNvCxnSpPr>
                <a:stCxn id="343" idx="7"/>
                <a:endCxn id="343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EA1CBF-2CDA-4EE8-80AF-8B87AB66D702}"/>
                  </a:ext>
                </a:extLst>
              </p:cNvPr>
              <p:cNvCxnSpPr>
                <a:cxnSpLocks/>
                <a:stCxn id="343" idx="5"/>
                <a:endCxn id="343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그룹 345">
              <a:extLst>
                <a:ext uri="{FF2B5EF4-FFF2-40B4-BE49-F238E27FC236}">
                  <a16:creationId xmlns:a16="http://schemas.microsoft.com/office/drawing/2014/main" id="{100148BC-86F2-493F-ADEB-A7802B898FAA}"/>
                </a:ext>
              </a:extLst>
            </p:cNvPr>
            <p:cNvGrpSpPr/>
            <p:nvPr/>
          </p:nvGrpSpPr>
          <p:grpSpPr>
            <a:xfrm>
              <a:off x="6888398" y="5105097"/>
              <a:ext cx="304800" cy="304800"/>
              <a:chOff x="5738786" y="3304573"/>
              <a:chExt cx="304800" cy="304800"/>
            </a:xfrm>
          </p:grpSpPr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981433E9-6685-4A46-95F3-37C1C4A48B13}"/>
                  </a:ext>
                </a:extLst>
              </p:cNvPr>
              <p:cNvSpPr/>
              <p:nvPr/>
            </p:nvSpPr>
            <p:spPr>
              <a:xfrm>
                <a:off x="5738786" y="3304573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4F6EADFC-1670-4A1F-8D18-8542731F97D2}"/>
                  </a:ext>
                </a:extLst>
              </p:cNvPr>
              <p:cNvCxnSpPr>
                <a:stCxn id="347" idx="7"/>
                <a:endCxn id="347" idx="3"/>
              </p:cNvCxnSpPr>
              <p:nvPr/>
            </p:nvCxnSpPr>
            <p:spPr>
              <a:xfrm flipH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0A9F4913-DB98-4757-9F21-2CF4343C1CC0}"/>
                  </a:ext>
                </a:extLst>
              </p:cNvPr>
              <p:cNvCxnSpPr>
                <a:cxnSpLocks/>
                <a:stCxn id="347" idx="5"/>
                <a:endCxn id="347" idx="1"/>
              </p:cNvCxnSpPr>
              <p:nvPr/>
            </p:nvCxnSpPr>
            <p:spPr>
              <a:xfrm flipH="1" flipV="1">
                <a:off x="5783423" y="3349210"/>
                <a:ext cx="215526" cy="215526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1016099" y="5317118"/>
            <a:ext cx="6436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드롭아웃은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무작위로 뉴런을 선택하여 선택한 뉴런을 무시한다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무시한다는 말은 그 앞 계층으로부터의 신호 전달을 막는다는 뜻이다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무작위한 무시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제약이 되어 신경망의 일반화 성능을 개선하는 것이다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2254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438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피드포워드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적용하는 예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0ABDF52-AF0E-494C-AD9C-26AD9B79A46A}"/>
              </a:ext>
            </a:extLst>
          </p:cNvPr>
          <p:cNvSpPr txBox="1"/>
          <p:nvPr/>
        </p:nvSpPr>
        <p:spPr>
          <a:xfrm>
            <a:off x="936629" y="5712950"/>
            <a:ext cx="8756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그림은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활성화 함수 뒤에 삽입하는 방법으로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과적합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억제에 기여하는 모습이다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RNN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사용한 모델에서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계층을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LSTM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계층의 시계열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방향으로 삽입하면 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좋은 방법이 아니다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9720742-F3B1-438B-8BFF-F7392E921E80}"/>
              </a:ext>
            </a:extLst>
          </p:cNvPr>
          <p:cNvSpPr/>
          <p:nvPr/>
        </p:nvSpPr>
        <p:spPr>
          <a:xfrm>
            <a:off x="2852587" y="291360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9909BDA-3DBD-48EB-95B0-F96AEC6D34E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658278" y="3383124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2E04E34-291B-4063-AE10-BCF1C9096D27}"/>
              </a:ext>
            </a:extLst>
          </p:cNvPr>
          <p:cNvSpPr/>
          <p:nvPr/>
        </p:nvSpPr>
        <p:spPr>
          <a:xfrm>
            <a:off x="2852587" y="372401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2741355-0C7C-4735-B7E2-8ACEEBF84DD9}"/>
              </a:ext>
            </a:extLst>
          </p:cNvPr>
          <p:cNvCxnSpPr>
            <a:cxnSpLocks/>
          </p:cNvCxnSpPr>
          <p:nvPr/>
        </p:nvCxnSpPr>
        <p:spPr>
          <a:xfrm>
            <a:off x="3658276" y="4186339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8186185-A36F-4E87-A012-553775534743}"/>
              </a:ext>
            </a:extLst>
          </p:cNvPr>
          <p:cNvSpPr/>
          <p:nvPr/>
        </p:nvSpPr>
        <p:spPr>
          <a:xfrm>
            <a:off x="2852585" y="4527231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0171946-1359-40A7-8778-F2E3ECCEE673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3658276" y="4996752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/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𝐱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36C2757-9BA6-49CC-973A-4C8D87D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75" y="5310118"/>
                <a:ext cx="213200" cy="307777"/>
              </a:xfrm>
              <a:prstGeom prst="rect">
                <a:avLst/>
              </a:prstGeom>
              <a:blipFill>
                <a:blip r:embed="rId3"/>
                <a:stretch>
                  <a:fillRect l="-11429"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20BEE9F-47E5-4B9F-86D7-6DC90CA452D5}"/>
              </a:ext>
            </a:extLst>
          </p:cNvPr>
          <p:cNvSpPr/>
          <p:nvPr/>
        </p:nvSpPr>
        <p:spPr>
          <a:xfrm>
            <a:off x="5719250" y="2902029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Dropout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8BF74E-1D2E-4B84-A74B-0F3BF64B3B11}"/>
              </a:ext>
            </a:extLst>
          </p:cNvPr>
          <p:cNvCxnSpPr>
            <a:cxnSpLocks/>
          </p:cNvCxnSpPr>
          <p:nvPr/>
        </p:nvCxnSpPr>
        <p:spPr>
          <a:xfrm flipV="1">
            <a:off x="6524940" y="2394041"/>
            <a:ext cx="0" cy="507989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6CDBD2C-8F26-4A84-8CE1-4BDC0A7FF40F}"/>
              </a:ext>
            </a:extLst>
          </p:cNvPr>
          <p:cNvCxnSpPr>
            <a:cxnSpLocks/>
            <a:stCxn id="160" idx="2"/>
          </p:cNvCxnSpPr>
          <p:nvPr/>
        </p:nvCxnSpPr>
        <p:spPr>
          <a:xfrm>
            <a:off x="6524941" y="3371550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733DB169-56EE-4709-9A19-2AE3CA2BB856}"/>
              </a:ext>
            </a:extLst>
          </p:cNvPr>
          <p:cNvSpPr/>
          <p:nvPr/>
        </p:nvSpPr>
        <p:spPr>
          <a:xfrm>
            <a:off x="5719250" y="3712443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721208CC-E747-403D-800D-E3CD1B9C754D}"/>
              </a:ext>
            </a:extLst>
          </p:cNvPr>
          <p:cNvCxnSpPr>
            <a:cxnSpLocks/>
          </p:cNvCxnSpPr>
          <p:nvPr/>
        </p:nvCxnSpPr>
        <p:spPr>
          <a:xfrm>
            <a:off x="6524939" y="4174765"/>
            <a:ext cx="0" cy="34089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9A1783DB-939B-4364-A432-F3F4789391E0}"/>
              </a:ext>
            </a:extLst>
          </p:cNvPr>
          <p:cNvSpPr/>
          <p:nvPr/>
        </p:nvSpPr>
        <p:spPr>
          <a:xfrm>
            <a:off x="5719248" y="4515657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Affine</a:t>
            </a:r>
            <a:endParaRPr lang="ko-KR" altLang="en-US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/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𝐭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22A111E-80FC-4D44-AA57-6E84EA3E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07" y="2980373"/>
                <a:ext cx="176330" cy="307777"/>
              </a:xfrm>
              <a:prstGeom prst="rect">
                <a:avLst/>
              </a:prstGeom>
              <a:blipFill>
                <a:blip r:embed="rId4"/>
                <a:stretch>
                  <a:fillRect l="-24138" r="-2413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타원 183">
            <a:extLst>
              <a:ext uri="{FF2B5EF4-FFF2-40B4-BE49-F238E27FC236}">
                <a16:creationId xmlns:a16="http://schemas.microsoft.com/office/drawing/2014/main" id="{3B9B5F7F-0714-4DCE-9FC8-858C16D505E7}"/>
              </a:ext>
            </a:extLst>
          </p:cNvPr>
          <p:cNvSpPr/>
          <p:nvPr/>
        </p:nvSpPr>
        <p:spPr>
          <a:xfrm>
            <a:off x="6839318" y="2436980"/>
            <a:ext cx="177376" cy="1280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53EA1AE3-244D-4216-A5BE-51C83BE3C85F}"/>
              </a:ext>
            </a:extLst>
          </p:cNvPr>
          <p:cNvCxnSpPr>
            <a:cxnSpLocks/>
            <a:stCxn id="183" idx="0"/>
            <a:endCxn id="184" idx="4"/>
          </p:cNvCxnSpPr>
          <p:nvPr/>
        </p:nvCxnSpPr>
        <p:spPr>
          <a:xfrm rot="16200000" flipV="1">
            <a:off x="7033152" y="2459853"/>
            <a:ext cx="415374" cy="6256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0539F271-E1C5-43B3-AECD-418C6328B3F9}"/>
              </a:ext>
            </a:extLst>
          </p:cNvPr>
          <p:cNvSpPr/>
          <p:nvPr/>
        </p:nvSpPr>
        <p:spPr>
          <a:xfrm>
            <a:off x="5719247" y="2094645"/>
            <a:ext cx="1611381" cy="469521"/>
          </a:xfrm>
          <a:prstGeom prst="roundRect">
            <a:avLst>
              <a:gd name="adj" fmla="val 6927"/>
            </a:avLst>
          </a:prstGeom>
          <a:solidFill>
            <a:srgbClr val="FF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</a:t>
            </a:r>
            <a:endParaRPr lang="en-US" altLang="ko-KR" sz="12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 Loss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B81CA188-6745-4DBB-837A-37597FE4BE6B}"/>
              </a:ext>
            </a:extLst>
          </p:cNvPr>
          <p:cNvCxnSpPr>
            <a:cxnSpLocks/>
            <a:stCxn id="186" idx="0"/>
            <a:endCxn id="190" idx="2"/>
          </p:cNvCxnSpPr>
          <p:nvPr/>
        </p:nvCxnSpPr>
        <p:spPr>
          <a:xfrm flipH="1" flipV="1">
            <a:off x="6523826" y="1698972"/>
            <a:ext cx="1112" cy="395673"/>
          </a:xfrm>
          <a:prstGeom prst="straightConnector1">
            <a:avLst/>
          </a:prstGeom>
          <a:ln w="127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/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𝐋𝐨𝐬𝐬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27FD7CF-BF69-4E31-B143-B6D5CB612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9" y="1391195"/>
                <a:ext cx="615553" cy="307777"/>
              </a:xfrm>
              <a:prstGeom prst="rect">
                <a:avLst/>
              </a:prstGeom>
              <a:blipFill>
                <a:blip r:embed="rId5"/>
                <a:stretch>
                  <a:fillRect l="-7921" r="-7921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23DB3541-F8BF-4A02-A8C9-B85F1BA2CB2B}"/>
              </a:ext>
            </a:extLst>
          </p:cNvPr>
          <p:cNvCxnSpPr>
            <a:cxnSpLocks/>
            <a:stCxn id="130" idx="0"/>
            <a:endCxn id="170" idx="2"/>
          </p:cNvCxnSpPr>
          <p:nvPr/>
        </p:nvCxnSpPr>
        <p:spPr>
          <a:xfrm rot="16200000" flipH="1">
            <a:off x="4055820" y="2516060"/>
            <a:ext cx="2071575" cy="2866661"/>
          </a:xfrm>
          <a:prstGeom prst="bentConnector5">
            <a:avLst>
              <a:gd name="adj1" fmla="val -11035"/>
              <a:gd name="adj2" fmla="val 50000"/>
              <a:gd name="adj3" fmla="val 11103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175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드롭아웃에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의한 </a:t>
            </a:r>
            <a:r>
              <a:rPr lang="ko-KR" altLang="en-US" sz="2000" b="1" dirty="0" err="1">
                <a:solidFill>
                  <a:schemeClr val="tx1"/>
                </a:solidFill>
                <a:ea typeface="-2002" pitchFamily="18" charset="-127"/>
              </a:rPr>
              <a:t>과적합</a:t>
            </a:r>
            <a:r>
              <a:rPr lang="ko-KR" altLang="en-US" sz="2000" b="1" dirty="0">
                <a:solidFill>
                  <a:schemeClr val="tx1"/>
                </a:solidFill>
                <a:ea typeface="-2002" pitchFamily="18" charset="-127"/>
              </a:rPr>
              <a:t> 억제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6.5 </a:t>
            </a:r>
            <a:r>
              <a:rPr lang="en-US" altLang="ko-KR" sz="1800" b="1" dirty="0" err="1">
                <a:solidFill>
                  <a:schemeClr val="tx1"/>
                </a:solidFill>
                <a:ea typeface="-2002" pitchFamily="18" charset="-127"/>
              </a:rPr>
              <a:t>RNNLM</a:t>
            </a:r>
            <a:r>
              <a:rPr lang="en-US" altLang="ko-KR" sz="1800" b="1" dirty="0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ea typeface="-2002" pitchFamily="18" charset="-127"/>
              </a:rPr>
              <a:t>추가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4926A-61C2-4692-854D-8ED0EC5760EE}"/>
              </a:ext>
            </a:extLst>
          </p:cNvPr>
          <p:cNvSpPr txBox="1"/>
          <p:nvPr/>
        </p:nvSpPr>
        <p:spPr>
          <a:xfrm>
            <a:off x="414516" y="1095448"/>
            <a:ext cx="5208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좋은 예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 계층을 깊이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상하 방향</a:t>
            </a:r>
            <a:r>
              <a:rPr lang="en-US" altLang="ko-KR" sz="1600" b="1" dirty="0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ea typeface="-2002" pitchFamily="18" charset="-127"/>
              </a:rPr>
              <a:t>으로 삽입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28ED33-D42C-44F4-807D-E6C035FAB795}"/>
              </a:ext>
            </a:extLst>
          </p:cNvPr>
          <p:cNvGrpSpPr/>
          <p:nvPr/>
        </p:nvGrpSpPr>
        <p:grpSpPr>
          <a:xfrm>
            <a:off x="2141656" y="1750718"/>
            <a:ext cx="5430188" cy="4411949"/>
            <a:chOff x="1080644" y="1831741"/>
            <a:chExt cx="5430188" cy="44119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BC6C3D-ABDA-4D82-842A-002B1603E59B}"/>
                </a:ext>
              </a:extLst>
            </p:cNvPr>
            <p:cNvSpPr/>
            <p:nvPr/>
          </p:nvSpPr>
          <p:spPr>
            <a:xfrm>
              <a:off x="1391901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6A2D31B-DDBA-4B0C-8B95-7F32DC8CC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6659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D0B2DA1A-C207-49C0-81E4-735BA96183C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59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359597B-9E70-491E-8421-5E316EC1B0A4}"/>
                </a:ext>
              </a:extLst>
            </p:cNvPr>
            <p:cNvSpPr/>
            <p:nvPr/>
          </p:nvSpPr>
          <p:spPr>
            <a:xfrm>
              <a:off x="1391901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E4471F-4BE9-4509-84B3-8B667B0EF9BC}"/>
                </a:ext>
              </a:extLst>
            </p:cNvPr>
            <p:cNvCxnSpPr>
              <a:cxnSpLocks/>
              <a:stCxn id="155" idx="2"/>
              <a:endCxn id="52" idx="0"/>
            </p:cNvCxnSpPr>
            <p:nvPr/>
          </p:nvCxnSpPr>
          <p:spPr>
            <a:xfrm>
              <a:off x="1897626" y="4963550"/>
              <a:ext cx="131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C660A64-2ABE-45E7-A16F-65E07B652858}"/>
                </a:ext>
              </a:extLst>
            </p:cNvPr>
            <p:cNvSpPr/>
            <p:nvPr/>
          </p:nvSpPr>
          <p:spPr>
            <a:xfrm>
              <a:off x="1384184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794017-C5D0-407B-87C0-AA93D2F4BDF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42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156757E-577D-4194-8C74-905E09388842}"/>
                </a:ext>
              </a:extLst>
            </p:cNvPr>
            <p:cNvSpPr/>
            <p:nvPr/>
          </p:nvSpPr>
          <p:spPr>
            <a:xfrm>
              <a:off x="3157543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1B9B0E2F-FEF6-4C60-8A06-FACC9ABCF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302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2731B1D-8AB9-443D-B476-EBB531ED126C}"/>
                </a:ext>
              </a:extLst>
            </p:cNvPr>
            <p:cNvCxnSpPr>
              <a:cxnSpLocks/>
            </p:cNvCxnSpPr>
            <p:nvPr/>
          </p:nvCxnSpPr>
          <p:spPr>
            <a:xfrm>
              <a:off x="3672302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CC88287-E2A4-4EB3-B29D-146B4E535918}"/>
                </a:ext>
              </a:extLst>
            </p:cNvPr>
            <p:cNvSpPr/>
            <p:nvPr/>
          </p:nvSpPr>
          <p:spPr>
            <a:xfrm>
              <a:off x="3157543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9F9C747-CA5C-4619-8F66-511EC4A398C7}"/>
                </a:ext>
              </a:extLst>
            </p:cNvPr>
            <p:cNvCxnSpPr>
              <a:cxnSpLocks/>
              <a:stCxn id="156" idx="2"/>
              <a:endCxn id="69" idx="0"/>
            </p:cNvCxnSpPr>
            <p:nvPr/>
          </p:nvCxnSpPr>
          <p:spPr>
            <a:xfrm>
              <a:off x="3659167" y="4963550"/>
              <a:ext cx="1561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6CD3F7A-4685-44D2-83BC-48919AB37C84}"/>
                </a:ext>
              </a:extLst>
            </p:cNvPr>
            <p:cNvSpPr/>
            <p:nvPr/>
          </p:nvSpPr>
          <p:spPr>
            <a:xfrm>
              <a:off x="3145969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DCE9899-8B66-4C90-81EF-5AD56911D168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27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91EE950-D02D-43DF-B8C7-E37A64392CA6}"/>
                </a:ext>
              </a:extLst>
            </p:cNvPr>
            <p:cNvSpPr/>
            <p:nvPr/>
          </p:nvSpPr>
          <p:spPr>
            <a:xfrm>
              <a:off x="5173439" y="2323974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9ED0BD9-F2F4-454E-A123-9C73EE6F1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198" y="1831741"/>
              <a:ext cx="0" cy="492233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D19F0FB5-536B-4AF6-B416-54F92AA33F56}"/>
                </a:ext>
              </a:extLst>
            </p:cNvPr>
            <p:cNvCxnSpPr>
              <a:cxnSpLocks/>
            </p:cNvCxnSpPr>
            <p:nvPr/>
          </p:nvCxnSpPr>
          <p:spPr>
            <a:xfrm>
              <a:off x="5688198" y="3422564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CDA38E14-9E55-4015-901C-1CEA6FA8C68E}"/>
                </a:ext>
              </a:extLst>
            </p:cNvPr>
            <p:cNvSpPr/>
            <p:nvPr/>
          </p:nvSpPr>
          <p:spPr>
            <a:xfrm>
              <a:off x="5173439" y="386473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9075EE1A-189C-48B9-A532-63DAF9DCB57A}"/>
                </a:ext>
              </a:extLst>
            </p:cNvPr>
            <p:cNvCxnSpPr>
              <a:cxnSpLocks/>
              <a:stCxn id="157" idx="2"/>
              <a:endCxn id="86" idx="0"/>
            </p:cNvCxnSpPr>
            <p:nvPr/>
          </p:nvCxnSpPr>
          <p:spPr>
            <a:xfrm>
              <a:off x="5671684" y="4963550"/>
              <a:ext cx="8797" cy="494860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189E42F-72B3-4372-B8BE-6A86345AB2AC}"/>
                </a:ext>
              </a:extLst>
            </p:cNvPr>
            <p:cNvSpPr/>
            <p:nvPr/>
          </p:nvSpPr>
          <p:spPr>
            <a:xfrm>
              <a:off x="5165722" y="5458410"/>
              <a:ext cx="1029517" cy="319964"/>
            </a:xfrm>
            <a:prstGeom prst="roundRect">
              <a:avLst>
                <a:gd name="adj" fmla="val 692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Dropout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AE2C33-17D6-4DBB-B442-7EB5D4DEE1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81" y="5778375"/>
              <a:ext cx="0" cy="465315"/>
            </a:xfrm>
            <a:prstGeom prst="straightConnector1">
              <a:avLst/>
            </a:prstGeom>
            <a:ln w="9525">
              <a:solidFill>
                <a:schemeClr val="bg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/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60268B11-CED4-4C1E-AA46-0AAA1ABFD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35" y="2346166"/>
                  <a:ext cx="238847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/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A94F9A4-3F8A-40F1-AF6A-5D2525216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70" y="2346166"/>
                  <a:ext cx="238847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/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EC5E4-84E3-4048-B93E-8AB55A6F4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3" y="3868526"/>
                  <a:ext cx="23884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/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D3B2FC6-9378-4151-A254-A944FEBE7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8" y="3868526"/>
                  <a:ext cx="23884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/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2EC5BE-1CC9-437F-9BAB-55F3C769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21" y="5462524"/>
                  <a:ext cx="238847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/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EB86684-530B-4469-A704-31FB70985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062" y="5462524"/>
                  <a:ext cx="23884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D59CA67C-4FB1-4FB4-9E79-B18C857959DA}"/>
                </a:ext>
              </a:extLst>
            </p:cNvPr>
            <p:cNvSpPr/>
            <p:nvPr/>
          </p:nvSpPr>
          <p:spPr>
            <a:xfrm>
              <a:off x="1384316" y="3084166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9EEFD1FA-C18A-49BF-ADE4-F15498482E77}"/>
                </a:ext>
              </a:extLst>
            </p:cNvPr>
            <p:cNvSpPr/>
            <p:nvPr/>
          </p:nvSpPr>
          <p:spPr>
            <a:xfrm>
              <a:off x="3155301" y="3084166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2BAC286-6272-4B6F-B8D9-EBD5D6C0C4D3}"/>
                </a:ext>
              </a:extLst>
            </p:cNvPr>
            <p:cNvSpPr/>
            <p:nvPr/>
          </p:nvSpPr>
          <p:spPr>
            <a:xfrm>
              <a:off x="5166339" y="3084166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2E9F378-0B33-4CCE-81ED-01C32E17A963}"/>
                </a:ext>
              </a:extLst>
            </p:cNvPr>
            <p:cNvSpPr/>
            <p:nvPr/>
          </p:nvSpPr>
          <p:spPr>
            <a:xfrm>
              <a:off x="5718654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226E020-C5BB-4F91-9E2A-B1471F2668AA}"/>
                </a:ext>
              </a:extLst>
            </p:cNvPr>
            <p:cNvSpPr/>
            <p:nvPr/>
          </p:nvSpPr>
          <p:spPr>
            <a:xfrm>
              <a:off x="369637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75A7509-EEB2-49A2-A50E-BAEF9860D259}"/>
                </a:ext>
              </a:extLst>
            </p:cNvPr>
            <p:cNvSpPr/>
            <p:nvPr/>
          </p:nvSpPr>
          <p:spPr>
            <a:xfrm>
              <a:off x="1930571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6B86723-CA1C-40AB-BF1F-0AC881345616}"/>
                </a:ext>
              </a:extLst>
            </p:cNvPr>
            <p:cNvSpPr/>
            <p:nvPr/>
          </p:nvSpPr>
          <p:spPr>
            <a:xfrm>
              <a:off x="517045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B84C83CC-C585-41F6-8494-0CFBB878C717}"/>
                </a:ext>
              </a:extLst>
            </p:cNvPr>
            <p:cNvSpPr/>
            <p:nvPr/>
          </p:nvSpPr>
          <p:spPr>
            <a:xfrm>
              <a:off x="315882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B1AEA70-F2A9-4BD3-8E59-9EDC03EF09EF}"/>
                </a:ext>
              </a:extLst>
            </p:cNvPr>
            <p:cNvSpPr/>
            <p:nvPr/>
          </p:nvSpPr>
          <p:spPr>
            <a:xfrm>
              <a:off x="316032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E1EF23E-027D-40E0-AADB-6DD626D2B91F}"/>
                </a:ext>
              </a:extLst>
            </p:cNvPr>
            <p:cNvSpPr/>
            <p:nvPr/>
          </p:nvSpPr>
          <p:spPr>
            <a:xfrm>
              <a:off x="1382315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59756C95-4CF3-49D1-825B-5877F5B89269}"/>
                </a:ext>
              </a:extLst>
            </p:cNvPr>
            <p:cNvSpPr/>
            <p:nvPr/>
          </p:nvSpPr>
          <p:spPr>
            <a:xfrm>
              <a:off x="1383809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4B949BD-62B4-479C-875D-BEE993E4D440}"/>
                </a:ext>
              </a:extLst>
            </p:cNvPr>
            <p:cNvSpPr/>
            <p:nvPr/>
          </p:nvSpPr>
          <p:spPr>
            <a:xfrm>
              <a:off x="5170453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6F95A9F-4EA7-449F-92F9-BEDDB50E7C37}"/>
                </a:ext>
              </a:extLst>
            </p:cNvPr>
            <p:cNvSpPr/>
            <p:nvPr/>
          </p:nvSpPr>
          <p:spPr>
            <a:xfrm>
              <a:off x="6039642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49A302-90A8-43DE-981D-92C36FEBCF78}"/>
                </a:ext>
              </a:extLst>
            </p:cNvPr>
            <p:cNvSpPr/>
            <p:nvPr/>
          </p:nvSpPr>
          <p:spPr>
            <a:xfrm>
              <a:off x="604113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FBF59E9-CB3A-4C5F-B07F-DE04F5938E76}"/>
                </a:ext>
              </a:extLst>
            </p:cNvPr>
            <p:cNvSpPr/>
            <p:nvPr/>
          </p:nvSpPr>
          <p:spPr>
            <a:xfrm>
              <a:off x="4043449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15BA9B9-6E76-428E-A4D4-FE8CFEA6E617}"/>
                </a:ext>
              </a:extLst>
            </p:cNvPr>
            <p:cNvSpPr/>
            <p:nvPr/>
          </p:nvSpPr>
          <p:spPr>
            <a:xfrm>
              <a:off x="4044942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AFB463B-CD7D-4C5A-822D-BA7FA06ED0A4}"/>
                </a:ext>
              </a:extLst>
            </p:cNvPr>
            <p:cNvSpPr/>
            <p:nvPr/>
          </p:nvSpPr>
          <p:spPr>
            <a:xfrm>
              <a:off x="2269923" y="3276396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5CBD215-60BC-4E8C-9E97-A7FD70AF2D93}"/>
                </a:ext>
              </a:extLst>
            </p:cNvPr>
            <p:cNvSpPr/>
            <p:nvPr/>
          </p:nvSpPr>
          <p:spPr>
            <a:xfrm>
              <a:off x="2271415" y="3075460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FEDA063C-63FD-4668-A27D-35E6FB224D7B}"/>
                </a:ext>
              </a:extLst>
            </p:cNvPr>
            <p:cNvCxnSpPr>
              <a:cxnSpLocks/>
              <a:stCxn id="137" idx="6"/>
              <a:endCxn id="111" idx="2"/>
            </p:cNvCxnSpPr>
            <p:nvPr/>
          </p:nvCxnSpPr>
          <p:spPr>
            <a:xfrm>
              <a:off x="2427768" y="3140676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C5FACE9A-DC20-4195-957E-B08454E34623}"/>
                </a:ext>
              </a:extLst>
            </p:cNvPr>
            <p:cNvCxnSpPr>
              <a:cxnSpLocks/>
              <a:stCxn id="134" idx="6"/>
              <a:endCxn id="110" idx="2"/>
            </p:cNvCxnSpPr>
            <p:nvPr/>
          </p:nvCxnSpPr>
          <p:spPr>
            <a:xfrm>
              <a:off x="2426276" y="3341612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F980975-250E-47D6-B89A-3752EBFDE252}"/>
                </a:ext>
              </a:extLst>
            </p:cNvPr>
            <p:cNvCxnSpPr>
              <a:cxnSpLocks/>
              <a:stCxn id="133" idx="6"/>
              <a:endCxn id="122" idx="2"/>
            </p:cNvCxnSpPr>
            <p:nvPr/>
          </p:nvCxnSpPr>
          <p:spPr>
            <a:xfrm>
              <a:off x="4201295" y="3140676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CD987CE9-F091-40D4-8AB0-5E0E44C40314}"/>
                </a:ext>
              </a:extLst>
            </p:cNvPr>
            <p:cNvCxnSpPr>
              <a:cxnSpLocks/>
              <a:stCxn id="125" idx="6"/>
              <a:endCxn id="109" idx="2"/>
            </p:cNvCxnSpPr>
            <p:nvPr/>
          </p:nvCxnSpPr>
          <p:spPr>
            <a:xfrm>
              <a:off x="4199802" y="3341612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F29E5BD6-7B91-411A-B3D5-A561364101E7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>
              <a:off x="6197488" y="3140676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0F51407-C941-4963-84D9-18963088E34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084" y="3344600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4204B873-615F-402D-A236-77E6FFFCAE3F}"/>
                </a:ext>
              </a:extLst>
            </p:cNvPr>
            <p:cNvSpPr/>
            <p:nvPr/>
          </p:nvSpPr>
          <p:spPr>
            <a:xfrm>
              <a:off x="1374673" y="4637104"/>
              <a:ext cx="1045906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4823328-C43D-4403-BADC-ED1257E7A515}"/>
                </a:ext>
              </a:extLst>
            </p:cNvPr>
            <p:cNvSpPr/>
            <p:nvPr/>
          </p:nvSpPr>
          <p:spPr>
            <a:xfrm>
              <a:off x="3145658" y="4637104"/>
              <a:ext cx="1027018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9B0A979-0ED6-476C-8EE8-06452A150489}"/>
                </a:ext>
              </a:extLst>
            </p:cNvPr>
            <p:cNvSpPr/>
            <p:nvPr/>
          </p:nvSpPr>
          <p:spPr>
            <a:xfrm>
              <a:off x="5156696" y="4637104"/>
              <a:ext cx="1029975" cy="326446"/>
            </a:xfrm>
            <a:prstGeom prst="roundRect">
              <a:avLst>
                <a:gd name="adj" fmla="val 692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6B3CA02-9E8F-43C0-BA59-3064619A20EA}"/>
                </a:ext>
              </a:extLst>
            </p:cNvPr>
            <p:cNvSpPr/>
            <p:nvPr/>
          </p:nvSpPr>
          <p:spPr>
            <a:xfrm>
              <a:off x="5709011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7D1A433-6192-4CEF-AB18-14847634EAD8}"/>
                </a:ext>
              </a:extLst>
            </p:cNvPr>
            <p:cNvSpPr/>
            <p:nvPr/>
          </p:nvSpPr>
          <p:spPr>
            <a:xfrm>
              <a:off x="368672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7715BA4-691C-49A5-AD0F-8FAA54591D2D}"/>
                </a:ext>
              </a:extLst>
            </p:cNvPr>
            <p:cNvSpPr/>
            <p:nvPr/>
          </p:nvSpPr>
          <p:spPr>
            <a:xfrm>
              <a:off x="1920928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BB0E19E-BBDE-4ACE-BA34-1AB7F1434F69}"/>
                </a:ext>
              </a:extLst>
            </p:cNvPr>
            <p:cNvSpPr/>
            <p:nvPr/>
          </p:nvSpPr>
          <p:spPr>
            <a:xfrm>
              <a:off x="516081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CDD97529-D30D-4E46-B08A-1211C88D570C}"/>
                </a:ext>
              </a:extLst>
            </p:cNvPr>
            <p:cNvSpPr/>
            <p:nvPr/>
          </p:nvSpPr>
          <p:spPr>
            <a:xfrm>
              <a:off x="314918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361468-A1A8-4F50-900F-AB0B4AA02D70}"/>
                </a:ext>
              </a:extLst>
            </p:cNvPr>
            <p:cNvSpPr/>
            <p:nvPr/>
          </p:nvSpPr>
          <p:spPr>
            <a:xfrm>
              <a:off x="315068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ABFCF0BB-EAC7-474B-B76A-7C6FC542B41E}"/>
                </a:ext>
              </a:extLst>
            </p:cNvPr>
            <p:cNvSpPr/>
            <p:nvPr/>
          </p:nvSpPr>
          <p:spPr>
            <a:xfrm>
              <a:off x="1372672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924BBF8-5EC3-4DCF-B2B4-CEBCBBE7AD20}"/>
                </a:ext>
              </a:extLst>
            </p:cNvPr>
            <p:cNvSpPr/>
            <p:nvPr/>
          </p:nvSpPr>
          <p:spPr>
            <a:xfrm>
              <a:off x="1374166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C4CF30F-932D-4246-AEDE-7080A7A71427}"/>
                </a:ext>
              </a:extLst>
            </p:cNvPr>
            <p:cNvSpPr/>
            <p:nvPr/>
          </p:nvSpPr>
          <p:spPr>
            <a:xfrm>
              <a:off x="5160810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2BE3677-4AF3-4AF5-8A6A-EFA9BF708EA3}"/>
                </a:ext>
              </a:extLst>
            </p:cNvPr>
            <p:cNvSpPr/>
            <p:nvPr/>
          </p:nvSpPr>
          <p:spPr>
            <a:xfrm>
              <a:off x="6029999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CB4658B-0CB7-4BA1-AC62-CBDF1872FD93}"/>
                </a:ext>
              </a:extLst>
            </p:cNvPr>
            <p:cNvSpPr/>
            <p:nvPr/>
          </p:nvSpPr>
          <p:spPr>
            <a:xfrm>
              <a:off x="603149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EE2FF973-C19B-4B6A-A6CD-A7B8B27B07F9}"/>
                </a:ext>
              </a:extLst>
            </p:cNvPr>
            <p:cNvSpPr/>
            <p:nvPr/>
          </p:nvSpPr>
          <p:spPr>
            <a:xfrm>
              <a:off x="4033806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306A702-2024-429D-8F2B-55B8A82830EB}"/>
                </a:ext>
              </a:extLst>
            </p:cNvPr>
            <p:cNvSpPr/>
            <p:nvPr/>
          </p:nvSpPr>
          <p:spPr>
            <a:xfrm>
              <a:off x="4035299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497DB788-8067-4DEC-B1DF-7B127DDA498A}"/>
                </a:ext>
              </a:extLst>
            </p:cNvPr>
            <p:cNvSpPr/>
            <p:nvPr/>
          </p:nvSpPr>
          <p:spPr>
            <a:xfrm>
              <a:off x="2260280" y="4829334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4860223E-7CC4-43B2-B36E-B0A5BD0F86C9}"/>
                </a:ext>
              </a:extLst>
            </p:cNvPr>
            <p:cNvSpPr/>
            <p:nvPr/>
          </p:nvSpPr>
          <p:spPr>
            <a:xfrm>
              <a:off x="2261772" y="4628398"/>
              <a:ext cx="156353" cy="13043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E9BAA3C7-48B5-4F02-A92D-C7EA029E1FE6}"/>
                </a:ext>
              </a:extLst>
            </p:cNvPr>
            <p:cNvCxnSpPr>
              <a:cxnSpLocks/>
              <a:stCxn id="182" idx="6"/>
              <a:endCxn id="164" idx="2"/>
            </p:cNvCxnSpPr>
            <p:nvPr/>
          </p:nvCxnSpPr>
          <p:spPr>
            <a:xfrm>
              <a:off x="2418125" y="4693614"/>
              <a:ext cx="732555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522948E7-0B29-4491-8B63-07FC2B1C0E0D}"/>
                </a:ext>
              </a:extLst>
            </p:cNvPr>
            <p:cNvCxnSpPr>
              <a:cxnSpLocks/>
              <a:stCxn id="181" idx="6"/>
              <a:endCxn id="163" idx="2"/>
            </p:cNvCxnSpPr>
            <p:nvPr/>
          </p:nvCxnSpPr>
          <p:spPr>
            <a:xfrm>
              <a:off x="2416633" y="4894550"/>
              <a:ext cx="732553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940A2E76-E3E9-44FE-8B5A-3CD248B828E7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4191652" y="4693614"/>
              <a:ext cx="96915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337E45-E5EE-48E5-8C89-D81191994B46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>
              <a:off x="4190159" y="4894550"/>
              <a:ext cx="970651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7A5152BA-A9F6-4BA7-AE51-58176F3618FE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6187845" y="4693614"/>
              <a:ext cx="313344" cy="2988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DA7558E-1B1B-4DFB-943B-069BF50DF597}"/>
                </a:ext>
              </a:extLst>
            </p:cNvPr>
            <p:cNvCxnSpPr>
              <a:cxnSpLocks/>
            </p:cNvCxnSpPr>
            <p:nvPr/>
          </p:nvCxnSpPr>
          <p:spPr>
            <a:xfrm>
              <a:off x="6202441" y="4897538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/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DE1C9371-D6E0-4F28-915E-3178113C8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380" y="3008874"/>
                  <a:ext cx="238847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/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EDC87C5-E0EF-49CA-AFE8-F725322B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931" y="3008874"/>
                  <a:ext cx="238847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/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B0A259-3BB8-4E5E-BACC-BD64F20FB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3209502"/>
                  <a:ext cx="238847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/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32EC022-EC29-403B-8550-CBC9BD94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3209502"/>
                  <a:ext cx="23884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/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8E481FC-2396-4ACD-8186-AB82EF0C0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096" y="4571458"/>
                  <a:ext cx="238847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/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1377C16D-8EAA-400A-BFBA-79EEE6BBA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647" y="4571458"/>
                  <a:ext cx="23884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/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81A9DFA-4643-4E0D-A600-568E52C1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812" y="4772086"/>
                  <a:ext cx="238847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/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2C962AE-B13A-48FF-A37D-7C73652A8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363" y="4772086"/>
                  <a:ext cx="238847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E03DCFE8-C4FF-4C63-956B-650926DC703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5" y="3149451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315F5BAC-6B61-4F37-9862-0E114BC7B6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0287" y="3350387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8AF0DC3-482E-4742-8FD7-B7C12D54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22" y="4702389"/>
              <a:ext cx="292770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43BED8AD-7C43-4B53-B1B9-F9D9368E0F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44" y="4903325"/>
              <a:ext cx="297254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7342AE9-257A-4855-A127-8C749040D717}"/>
                </a:ext>
              </a:extLst>
            </p:cNvPr>
            <p:cNvCxnSpPr>
              <a:cxnSpLocks/>
              <a:stCxn id="168" idx="6"/>
              <a:endCxn id="80" idx="2"/>
            </p:cNvCxnSpPr>
            <p:nvPr/>
          </p:nvCxnSpPr>
          <p:spPr>
            <a:xfrm flipH="1" flipV="1">
              <a:off x="5688198" y="4184694"/>
              <a:ext cx="498154" cy="709856"/>
            </a:xfrm>
            <a:prstGeom prst="bentConnector4">
              <a:avLst>
                <a:gd name="adj1" fmla="val -22654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A505E5B-240F-41BE-BB70-4045C0D80592}"/>
                </a:ext>
              </a:extLst>
            </p:cNvPr>
            <p:cNvCxnSpPr>
              <a:cxnSpLocks/>
              <a:stCxn id="123" idx="6"/>
              <a:endCxn id="75" idx="2"/>
            </p:cNvCxnSpPr>
            <p:nvPr/>
          </p:nvCxnSpPr>
          <p:spPr>
            <a:xfrm flipH="1" flipV="1">
              <a:off x="5688198" y="2643938"/>
              <a:ext cx="507797" cy="697674"/>
            </a:xfrm>
            <a:prstGeom prst="bentConnector4">
              <a:avLst>
                <a:gd name="adj1" fmla="val -19945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연결선: 꺾임 202">
              <a:extLst>
                <a:ext uri="{FF2B5EF4-FFF2-40B4-BE49-F238E27FC236}">
                  <a16:creationId xmlns:a16="http://schemas.microsoft.com/office/drawing/2014/main" id="{D638831F-1C9D-4F1A-AF0E-2F382A999F03}"/>
                </a:ext>
              </a:extLst>
            </p:cNvPr>
            <p:cNvCxnSpPr>
              <a:cxnSpLocks/>
              <a:stCxn id="125" idx="6"/>
              <a:endCxn id="58" idx="2"/>
            </p:cNvCxnSpPr>
            <p:nvPr/>
          </p:nvCxnSpPr>
          <p:spPr>
            <a:xfrm flipH="1" flipV="1">
              <a:off x="3672302" y="2643938"/>
              <a:ext cx="527500" cy="697674"/>
            </a:xfrm>
            <a:prstGeom prst="bentConnector4">
              <a:avLst>
                <a:gd name="adj1" fmla="val -17736"/>
                <a:gd name="adj2" fmla="val 5467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184D688A-AE9F-44B5-B905-B4A9BBB061CC}"/>
                </a:ext>
              </a:extLst>
            </p:cNvPr>
            <p:cNvCxnSpPr>
              <a:cxnSpLocks/>
              <a:stCxn id="103" idx="3"/>
              <a:endCxn id="41" idx="2"/>
            </p:cNvCxnSpPr>
            <p:nvPr/>
          </p:nvCxnSpPr>
          <p:spPr>
            <a:xfrm flipH="1" flipV="1">
              <a:off x="1906660" y="2643938"/>
              <a:ext cx="523562" cy="603451"/>
            </a:xfrm>
            <a:prstGeom prst="bentConnector4">
              <a:avLst>
                <a:gd name="adj1" fmla="val -21554"/>
                <a:gd name="adj2" fmla="val 6352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연결선: 꺾임 204">
              <a:extLst>
                <a:ext uri="{FF2B5EF4-FFF2-40B4-BE49-F238E27FC236}">
                  <a16:creationId xmlns:a16="http://schemas.microsoft.com/office/drawing/2014/main" id="{276AA9E3-C4EE-456F-AF47-650BC14ADFA2}"/>
                </a:ext>
              </a:extLst>
            </p:cNvPr>
            <p:cNvCxnSpPr>
              <a:cxnSpLocks/>
              <a:stCxn id="181" idx="6"/>
              <a:endCxn id="46" idx="2"/>
            </p:cNvCxnSpPr>
            <p:nvPr/>
          </p:nvCxnSpPr>
          <p:spPr>
            <a:xfrm flipH="1" flipV="1">
              <a:off x="1906660" y="4184694"/>
              <a:ext cx="509973" cy="709856"/>
            </a:xfrm>
            <a:prstGeom prst="bentConnector4">
              <a:avLst>
                <a:gd name="adj1" fmla="val -21373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연결선: 꺾임 205">
              <a:extLst>
                <a:ext uri="{FF2B5EF4-FFF2-40B4-BE49-F238E27FC236}">
                  <a16:creationId xmlns:a16="http://schemas.microsoft.com/office/drawing/2014/main" id="{F8C4046A-2FE0-40A3-AA1A-3450179E5D93}"/>
                </a:ext>
              </a:extLst>
            </p:cNvPr>
            <p:cNvCxnSpPr>
              <a:cxnSpLocks/>
              <a:stCxn id="170" idx="6"/>
              <a:endCxn id="63" idx="2"/>
            </p:cNvCxnSpPr>
            <p:nvPr/>
          </p:nvCxnSpPr>
          <p:spPr>
            <a:xfrm flipH="1" flipV="1">
              <a:off x="3672302" y="4184694"/>
              <a:ext cx="517857" cy="709856"/>
            </a:xfrm>
            <a:prstGeom prst="bentConnector4">
              <a:avLst>
                <a:gd name="adj1" fmla="val -18067"/>
                <a:gd name="adj2" fmla="val 54594"/>
              </a:avLst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0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9049272" cy="5463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print(rank_2_tensor.numpy())  # 4.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[[1. 2.]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[3. 4.]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[5. 6.]]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print("Second row:", rank_2_tensor[1, :].numpy())  # [3. 4.]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print("Second column:", rank_2_tensor[:, 1].numpy()) # [2 4 6]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print("Last row:", rank_2_tensor[-1, :].numpy())  # [5. 6.]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print("First item in last column:", rank_2_tensor[0, -1].numpy()) # 2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print("Skip the first row:")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print(rank_2_tensor[1:, :].numpy(), "\n") 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# [[3. 4.]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[5. 6.]]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3292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6643165" cy="618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print(rank_3_tensor)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tf.Tensor(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[[[ 0  1  2  3  4]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[ 5  6  7  8  9]]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[[10 11 12 13 14]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[15 16 17 18 19]]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[[20 21 22 23 24]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[25 26 27 28 29]]], shape=(3, 2, 5), dtype=int32)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print(rank_3_tensor[:, :, 4])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# [[ 4  9]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[14 19]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[24 29]]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0779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6389891" cy="78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var_x = tf.Variable(tf.constant([[1], [2], [3]]))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print(var_x.shape)  # ( 3, 1 )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B9339E-9489-4590-8699-65BDABFDE124}"/>
              </a:ext>
            </a:extLst>
          </p:cNvPr>
          <p:cNvSpPr/>
          <p:nvPr/>
        </p:nvSpPr>
        <p:spPr>
          <a:xfrm>
            <a:off x="1552471" y="2497015"/>
            <a:ext cx="638070" cy="638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EAA0CB-F777-47BF-AEA0-B20AA549754F}"/>
              </a:ext>
            </a:extLst>
          </p:cNvPr>
          <p:cNvSpPr/>
          <p:nvPr/>
        </p:nvSpPr>
        <p:spPr>
          <a:xfrm>
            <a:off x="1552471" y="3135085"/>
            <a:ext cx="638070" cy="638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D1EA89-06C8-4709-A510-2C41C0603FC3}"/>
              </a:ext>
            </a:extLst>
          </p:cNvPr>
          <p:cNvSpPr/>
          <p:nvPr/>
        </p:nvSpPr>
        <p:spPr>
          <a:xfrm>
            <a:off x="1552471" y="3773155"/>
            <a:ext cx="638070" cy="638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4BB61A-F663-436D-AAFD-BB5192FC8DA1}"/>
              </a:ext>
            </a:extLst>
          </p:cNvPr>
          <p:cNvSpPr/>
          <p:nvPr/>
        </p:nvSpPr>
        <p:spPr>
          <a:xfrm>
            <a:off x="3542044" y="2255855"/>
            <a:ext cx="849086" cy="8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1DCC5C-94FB-4D39-9424-60DC52B5A0A9}"/>
              </a:ext>
            </a:extLst>
          </p:cNvPr>
          <p:cNvSpPr/>
          <p:nvPr/>
        </p:nvSpPr>
        <p:spPr>
          <a:xfrm>
            <a:off x="4391130" y="2255855"/>
            <a:ext cx="849086" cy="8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89BE25-5420-462C-B5CB-36C496C10DEE}"/>
              </a:ext>
            </a:extLst>
          </p:cNvPr>
          <p:cNvSpPr/>
          <p:nvPr/>
        </p:nvSpPr>
        <p:spPr>
          <a:xfrm>
            <a:off x="5240216" y="2255855"/>
            <a:ext cx="849086" cy="879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8E5794-A007-46D9-B588-A403037D7C3B}"/>
              </a:ext>
            </a:extLst>
          </p:cNvPr>
          <p:cNvSpPr/>
          <p:nvPr/>
        </p:nvSpPr>
        <p:spPr>
          <a:xfrm>
            <a:off x="3622431" y="2326194"/>
            <a:ext cx="708409" cy="75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75C990-331A-4DAF-B28A-58050BBE91B7}"/>
              </a:ext>
            </a:extLst>
          </p:cNvPr>
          <p:cNvSpPr/>
          <p:nvPr/>
        </p:nvSpPr>
        <p:spPr>
          <a:xfrm>
            <a:off x="4471517" y="2318657"/>
            <a:ext cx="708409" cy="75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91C55B-BE25-4EDA-94E5-54F257A882D8}"/>
              </a:ext>
            </a:extLst>
          </p:cNvPr>
          <p:cNvSpPr/>
          <p:nvPr/>
        </p:nvSpPr>
        <p:spPr>
          <a:xfrm>
            <a:off x="5320603" y="2311120"/>
            <a:ext cx="708409" cy="7536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69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4743606" cy="114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reshaped = tf.reshape(var_x, [1, 3])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nb-NO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print(var_x.shape)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nb-NO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print(reshaped.shape)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B9339E-9489-4590-8699-65BDABFDE124}"/>
              </a:ext>
            </a:extLst>
          </p:cNvPr>
          <p:cNvSpPr/>
          <p:nvPr/>
        </p:nvSpPr>
        <p:spPr>
          <a:xfrm>
            <a:off x="1552471" y="2497015"/>
            <a:ext cx="638070" cy="638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EAA0CB-F777-47BF-AEA0-B20AA549754F}"/>
              </a:ext>
            </a:extLst>
          </p:cNvPr>
          <p:cNvSpPr/>
          <p:nvPr/>
        </p:nvSpPr>
        <p:spPr>
          <a:xfrm>
            <a:off x="1552471" y="3135085"/>
            <a:ext cx="638070" cy="638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D1EA89-06C8-4709-A510-2C41C0603FC3}"/>
              </a:ext>
            </a:extLst>
          </p:cNvPr>
          <p:cNvSpPr/>
          <p:nvPr/>
        </p:nvSpPr>
        <p:spPr>
          <a:xfrm>
            <a:off x="1552471" y="3773155"/>
            <a:ext cx="638070" cy="638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A933D9-95AB-40AC-8D03-3C9A31A98A77}"/>
              </a:ext>
            </a:extLst>
          </p:cNvPr>
          <p:cNvSpPr/>
          <p:nvPr/>
        </p:nvSpPr>
        <p:spPr>
          <a:xfrm>
            <a:off x="3250643" y="3044650"/>
            <a:ext cx="638070" cy="638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6BAC2D-B37E-473B-87A3-CA08AD860150}"/>
              </a:ext>
            </a:extLst>
          </p:cNvPr>
          <p:cNvSpPr/>
          <p:nvPr/>
        </p:nvSpPr>
        <p:spPr>
          <a:xfrm>
            <a:off x="3888713" y="3044650"/>
            <a:ext cx="638070" cy="638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633517-B2AE-462B-B722-D979EC8F69A2}"/>
              </a:ext>
            </a:extLst>
          </p:cNvPr>
          <p:cNvSpPr/>
          <p:nvPr/>
        </p:nvSpPr>
        <p:spPr>
          <a:xfrm>
            <a:off x="4526783" y="3044650"/>
            <a:ext cx="638070" cy="638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4CDFE-9B26-483A-8874-DBEDA92C8651}"/>
              </a:ext>
            </a:extLst>
          </p:cNvPr>
          <p:cNvSpPr txBox="1"/>
          <p:nvPr/>
        </p:nvSpPr>
        <p:spPr>
          <a:xfrm>
            <a:off x="1371600" y="4747846"/>
            <a:ext cx="94448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49A0A-7CC7-4EE7-B6BE-9A535367849C}"/>
              </a:ext>
            </a:extLst>
          </p:cNvPr>
          <p:cNvSpPr txBox="1"/>
          <p:nvPr/>
        </p:nvSpPr>
        <p:spPr>
          <a:xfrm>
            <a:off x="3675212" y="4747846"/>
            <a:ext cx="94448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(1, 3)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0574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2717411" cy="3662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print(rank_3_tensor)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[[[ 0  1  2  3  4]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[ 5  6  7  8  9]]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[[10 11 12 13 14]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[15 16 17 18 19]]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[[20 21 22 23 24]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[25 26 27 28 29]]]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28851-2000-44E0-9C51-CCBE3925FA35}"/>
              </a:ext>
            </a:extLst>
          </p:cNvPr>
          <p:cNvSpPr txBox="1"/>
          <p:nvPr/>
        </p:nvSpPr>
        <p:spPr>
          <a:xfrm>
            <a:off x="542611" y="4677508"/>
            <a:ext cx="1959191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(3, 2, 5)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563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2717411" cy="3662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print(rank_3_tensor)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[[[ 0  1  2  3  4]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[ 5  6  7  8  9]]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[[10 11 12 13 14]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[15 16 17 18 19]]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[[20 21 22 23 24]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[25 26 27 28 29]]]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28851-2000-44E0-9C51-CCBE3925FA35}"/>
              </a:ext>
            </a:extLst>
          </p:cNvPr>
          <p:cNvSpPr txBox="1"/>
          <p:nvPr/>
        </p:nvSpPr>
        <p:spPr>
          <a:xfrm>
            <a:off x="3617406" y="3984171"/>
            <a:ext cx="3733714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 2, 5) =&gt; (30,)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E479D-CE67-40CE-A090-3EDE291339D7}"/>
              </a:ext>
            </a:extLst>
          </p:cNvPr>
          <p:cNvSpPr txBox="1"/>
          <p:nvPr/>
        </p:nvSpPr>
        <p:spPr>
          <a:xfrm>
            <a:off x="60290" y="4793064"/>
            <a:ext cx="5545108" cy="458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print(tf.reshape(rank_3_tensor, [-1]))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425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FEAFF4-0132-4677-AD81-4439A8A0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616" y="1139569"/>
            <a:ext cx="6529461" cy="5078470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60290" y="527539"/>
            <a:ext cx="6516528" cy="2942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print(tf.reshape(rank_3_tensor, [2, 3, 5]), "\n")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print(tf.reshape(rank_3_tensor, [5, 6]), "\n")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try: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tf.reshape(rank_3_tensor, [7, -1])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except Exception as e: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print(f"{type(e).__name__}: {e}")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28851-2000-44E0-9C51-CCBE3925FA35}"/>
              </a:ext>
            </a:extLst>
          </p:cNvPr>
          <p:cNvSpPr txBox="1"/>
          <p:nvPr/>
        </p:nvSpPr>
        <p:spPr>
          <a:xfrm>
            <a:off x="4089678" y="827110"/>
            <a:ext cx="3288080" cy="458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 2, 5) =&gt; (2, 3, 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A8575-37BC-4713-8AAA-9612D00C1D37}"/>
              </a:ext>
            </a:extLst>
          </p:cNvPr>
          <p:cNvSpPr txBox="1"/>
          <p:nvPr/>
        </p:nvSpPr>
        <p:spPr>
          <a:xfrm>
            <a:off x="4089678" y="1688691"/>
            <a:ext cx="2864887" cy="458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 2, 5) =&gt; (5, 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97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6008B-7D48-46C5-893B-19191DA4686C}"/>
              </a:ext>
            </a:extLst>
          </p:cNvPr>
          <p:cNvSpPr txBox="1"/>
          <p:nvPr/>
        </p:nvSpPr>
        <p:spPr>
          <a:xfrm>
            <a:off x="205991" y="185895"/>
            <a:ext cx="3223959" cy="1862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= tf.reshape(x,[3,1])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y = tf.range(1, 5)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print(x, "\n")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print(y, "\n")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print(tf.multiply(x, 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0ACEB5-4BC4-4CA7-912C-C37C61AF9293}"/>
              </a:ext>
            </a:extLst>
          </p:cNvPr>
          <p:cNvSpPr/>
          <p:nvPr/>
        </p:nvSpPr>
        <p:spPr>
          <a:xfrm>
            <a:off x="4592096" y="512466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A94297-1A21-441A-9AEE-3F50B98078D6}"/>
              </a:ext>
            </a:extLst>
          </p:cNvPr>
          <p:cNvSpPr/>
          <p:nvPr/>
        </p:nvSpPr>
        <p:spPr>
          <a:xfrm>
            <a:off x="4592095" y="1050053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05903D-8B7D-41ED-ADA3-4A1524C7559D}"/>
              </a:ext>
            </a:extLst>
          </p:cNvPr>
          <p:cNvSpPr/>
          <p:nvPr/>
        </p:nvSpPr>
        <p:spPr>
          <a:xfrm>
            <a:off x="4592094" y="1587640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64E3C-5A71-4959-82CD-0AB0811812AF}"/>
              </a:ext>
            </a:extLst>
          </p:cNvPr>
          <p:cNvSpPr/>
          <p:nvPr/>
        </p:nvSpPr>
        <p:spPr>
          <a:xfrm>
            <a:off x="5879847" y="1050053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1CC77-878A-4B02-8444-57E4134D1452}"/>
              </a:ext>
            </a:extLst>
          </p:cNvPr>
          <p:cNvSpPr/>
          <p:nvPr/>
        </p:nvSpPr>
        <p:spPr>
          <a:xfrm>
            <a:off x="6417434" y="1050052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99378-797B-48B5-B4BA-0AD694E3A994}"/>
              </a:ext>
            </a:extLst>
          </p:cNvPr>
          <p:cNvSpPr/>
          <p:nvPr/>
        </p:nvSpPr>
        <p:spPr>
          <a:xfrm>
            <a:off x="6955021" y="1050051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709CCF-A657-4F63-BEF6-37C4771CE9E3}"/>
              </a:ext>
            </a:extLst>
          </p:cNvPr>
          <p:cNvSpPr/>
          <p:nvPr/>
        </p:nvSpPr>
        <p:spPr>
          <a:xfrm>
            <a:off x="7492608" y="1050050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B0AA5-EE92-4826-A21C-F6BAF3DF35E9}"/>
              </a:ext>
            </a:extLst>
          </p:cNvPr>
          <p:cNvSpPr txBox="1"/>
          <p:nvPr/>
        </p:nvSpPr>
        <p:spPr>
          <a:xfrm>
            <a:off x="4592094" y="2185516"/>
            <a:ext cx="81785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A9323-2645-4562-BE4B-3193AEC4285F}"/>
              </a:ext>
            </a:extLst>
          </p:cNvPr>
          <p:cNvSpPr txBox="1"/>
          <p:nvPr/>
        </p:nvSpPr>
        <p:spPr>
          <a:xfrm>
            <a:off x="5943166" y="2185516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(4,)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91D91C-2B44-457A-B51C-E44B53B56FE9}"/>
              </a:ext>
            </a:extLst>
          </p:cNvPr>
          <p:cNvSpPr txBox="1"/>
          <p:nvPr/>
        </p:nvSpPr>
        <p:spPr>
          <a:xfrm>
            <a:off x="5366015" y="115819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*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7020BD-47F1-46DA-B375-BD742541C2B5}"/>
              </a:ext>
            </a:extLst>
          </p:cNvPr>
          <p:cNvSpPr/>
          <p:nvPr/>
        </p:nvSpPr>
        <p:spPr>
          <a:xfrm>
            <a:off x="4965809" y="4004268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431C74-F09F-4503-822F-FA90D72B8806}"/>
              </a:ext>
            </a:extLst>
          </p:cNvPr>
          <p:cNvSpPr/>
          <p:nvPr/>
        </p:nvSpPr>
        <p:spPr>
          <a:xfrm>
            <a:off x="4965808" y="4541855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4EE699-575D-495E-9CC5-5004AF707671}"/>
              </a:ext>
            </a:extLst>
          </p:cNvPr>
          <p:cNvSpPr/>
          <p:nvPr/>
        </p:nvSpPr>
        <p:spPr>
          <a:xfrm>
            <a:off x="4965807" y="5079442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B1D755-6F33-412F-8C09-61B44F323B2F}"/>
              </a:ext>
            </a:extLst>
          </p:cNvPr>
          <p:cNvSpPr/>
          <p:nvPr/>
        </p:nvSpPr>
        <p:spPr>
          <a:xfrm>
            <a:off x="5677319" y="3280788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079446-4C72-4144-A10E-9FE965BF3618}"/>
              </a:ext>
            </a:extLst>
          </p:cNvPr>
          <p:cNvSpPr/>
          <p:nvPr/>
        </p:nvSpPr>
        <p:spPr>
          <a:xfrm>
            <a:off x="6214906" y="3280787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477B2C-F9A3-42A1-B1D3-B100F5A10486}"/>
              </a:ext>
            </a:extLst>
          </p:cNvPr>
          <p:cNvSpPr/>
          <p:nvPr/>
        </p:nvSpPr>
        <p:spPr>
          <a:xfrm>
            <a:off x="6752493" y="3280786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DC068C-E940-455C-BBED-9C9597FC4B6D}"/>
              </a:ext>
            </a:extLst>
          </p:cNvPr>
          <p:cNvSpPr/>
          <p:nvPr/>
        </p:nvSpPr>
        <p:spPr>
          <a:xfrm>
            <a:off x="7290080" y="3280785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FC1756-8D16-4FBC-A656-767202D9B1F7}"/>
              </a:ext>
            </a:extLst>
          </p:cNvPr>
          <p:cNvSpPr/>
          <p:nvPr/>
        </p:nvSpPr>
        <p:spPr>
          <a:xfrm>
            <a:off x="5674372" y="4004267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100F07-84A7-4366-B91E-959E412F6696}"/>
              </a:ext>
            </a:extLst>
          </p:cNvPr>
          <p:cNvSpPr/>
          <p:nvPr/>
        </p:nvSpPr>
        <p:spPr>
          <a:xfrm>
            <a:off x="6214905" y="4004267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41B8D-296E-4B41-B468-0127DBB43AE4}"/>
              </a:ext>
            </a:extLst>
          </p:cNvPr>
          <p:cNvSpPr/>
          <p:nvPr/>
        </p:nvSpPr>
        <p:spPr>
          <a:xfrm>
            <a:off x="6755438" y="4004267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9B8719-F8AB-40C7-8979-04C0904ABBCD}"/>
              </a:ext>
            </a:extLst>
          </p:cNvPr>
          <p:cNvSpPr/>
          <p:nvPr/>
        </p:nvSpPr>
        <p:spPr>
          <a:xfrm>
            <a:off x="7295971" y="4004267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84DA3F-FECB-45F6-9408-7E4CAE87F6ED}"/>
              </a:ext>
            </a:extLst>
          </p:cNvPr>
          <p:cNvSpPr/>
          <p:nvPr/>
        </p:nvSpPr>
        <p:spPr>
          <a:xfrm>
            <a:off x="5674372" y="4539224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A300FE-2A7A-4879-8F47-7C91E095D0AE}"/>
              </a:ext>
            </a:extLst>
          </p:cNvPr>
          <p:cNvSpPr/>
          <p:nvPr/>
        </p:nvSpPr>
        <p:spPr>
          <a:xfrm>
            <a:off x="6214905" y="4539224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8F637B-F21B-4268-AE88-49531436EEAB}"/>
              </a:ext>
            </a:extLst>
          </p:cNvPr>
          <p:cNvSpPr/>
          <p:nvPr/>
        </p:nvSpPr>
        <p:spPr>
          <a:xfrm>
            <a:off x="6755438" y="4539224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79E52A-3767-46E5-8DE9-1D54FC46C020}"/>
              </a:ext>
            </a:extLst>
          </p:cNvPr>
          <p:cNvSpPr/>
          <p:nvPr/>
        </p:nvSpPr>
        <p:spPr>
          <a:xfrm>
            <a:off x="7295971" y="4539224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B20C57-5B6F-44A5-8672-296E845A61DF}"/>
              </a:ext>
            </a:extLst>
          </p:cNvPr>
          <p:cNvSpPr/>
          <p:nvPr/>
        </p:nvSpPr>
        <p:spPr>
          <a:xfrm>
            <a:off x="5674372" y="5074181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CB34C4-2B9A-44D8-B820-6A542487A30A}"/>
              </a:ext>
            </a:extLst>
          </p:cNvPr>
          <p:cNvSpPr/>
          <p:nvPr/>
        </p:nvSpPr>
        <p:spPr>
          <a:xfrm>
            <a:off x="6214905" y="5074181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6E0FEE-4AED-4D7E-80B8-4FC6A6348E11}"/>
              </a:ext>
            </a:extLst>
          </p:cNvPr>
          <p:cNvSpPr/>
          <p:nvPr/>
        </p:nvSpPr>
        <p:spPr>
          <a:xfrm>
            <a:off x="6755438" y="5074181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A2D558-11A3-42C4-A491-DBF8D75B219F}"/>
              </a:ext>
            </a:extLst>
          </p:cNvPr>
          <p:cNvSpPr/>
          <p:nvPr/>
        </p:nvSpPr>
        <p:spPr>
          <a:xfrm>
            <a:off x="7295971" y="5074181"/>
            <a:ext cx="537587" cy="537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4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C3E3E-9624-4158-8665-D6D6B98D21B2}"/>
              </a:ext>
            </a:extLst>
          </p:cNvPr>
          <p:cNvSpPr txBox="1"/>
          <p:nvPr/>
        </p:nvSpPr>
        <p:spPr>
          <a:xfrm>
            <a:off x="557683" y="281354"/>
            <a:ext cx="4134465" cy="2058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= tf.ones((2, 2))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with tf.GradientTape() as t: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t.watch(x)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y = tf.reduce_sum(x)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z = tf.multiply(y, y)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D4857E-CA71-4646-812F-F55FE42F62B6}"/>
              </a:ext>
            </a:extLst>
          </p:cNvPr>
          <p:cNvSpPr/>
          <p:nvPr/>
        </p:nvSpPr>
        <p:spPr>
          <a:xfrm>
            <a:off x="796115" y="3104940"/>
            <a:ext cx="540316" cy="540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2AF050-1D03-4A5D-92DC-0145AB98E490}"/>
              </a:ext>
            </a:extLst>
          </p:cNvPr>
          <p:cNvSpPr/>
          <p:nvPr/>
        </p:nvSpPr>
        <p:spPr>
          <a:xfrm>
            <a:off x="1336431" y="3104940"/>
            <a:ext cx="540316" cy="540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2F38E6-953D-4097-A1E0-D5FEAB1F855F}"/>
              </a:ext>
            </a:extLst>
          </p:cNvPr>
          <p:cNvSpPr/>
          <p:nvPr/>
        </p:nvSpPr>
        <p:spPr>
          <a:xfrm>
            <a:off x="796115" y="3645256"/>
            <a:ext cx="540316" cy="540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128817-F3BF-46D5-8614-0F86EEA1F9C3}"/>
              </a:ext>
            </a:extLst>
          </p:cNvPr>
          <p:cNvSpPr/>
          <p:nvPr/>
        </p:nvSpPr>
        <p:spPr>
          <a:xfrm>
            <a:off x="1336431" y="3645256"/>
            <a:ext cx="540316" cy="540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477FC-FD46-4866-98C6-36208505C7B2}"/>
              </a:ext>
            </a:extLst>
          </p:cNvPr>
          <p:cNvSpPr txBox="1"/>
          <p:nvPr/>
        </p:nvSpPr>
        <p:spPr>
          <a:xfrm>
            <a:off x="1165609" y="2723103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5E51416-6655-4B93-8037-9686D981D7BD}"/>
              </a:ext>
            </a:extLst>
          </p:cNvPr>
          <p:cNvSpPr/>
          <p:nvPr/>
        </p:nvSpPr>
        <p:spPr>
          <a:xfrm>
            <a:off x="2858757" y="3257247"/>
            <a:ext cx="658167" cy="65816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C83753-0226-4FF6-962C-90E7B6E2771D}"/>
              </a:ext>
            </a:extLst>
          </p:cNvPr>
          <p:cNvCxnSpPr/>
          <p:nvPr/>
        </p:nvCxnSpPr>
        <p:spPr>
          <a:xfrm>
            <a:off x="1936603" y="3586330"/>
            <a:ext cx="849086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F2696A-6FA2-41C5-8195-ED08804A3B1B}"/>
              </a:ext>
            </a:extLst>
          </p:cNvPr>
          <p:cNvSpPr txBox="1"/>
          <p:nvPr/>
        </p:nvSpPr>
        <p:spPr>
          <a:xfrm>
            <a:off x="2905551" y="3306032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sum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F943AEB-7CF1-4F8B-AFE6-0172AA0B6020}"/>
              </a:ext>
            </a:extLst>
          </p:cNvPr>
          <p:cNvCxnSpPr/>
          <p:nvPr/>
        </p:nvCxnSpPr>
        <p:spPr>
          <a:xfrm>
            <a:off x="3559412" y="3586330"/>
            <a:ext cx="849086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352245-9CEA-49A6-B3F1-73A3802FA163}"/>
              </a:ext>
            </a:extLst>
          </p:cNvPr>
          <p:cNvSpPr txBox="1"/>
          <p:nvPr/>
        </p:nvSpPr>
        <p:spPr>
          <a:xfrm>
            <a:off x="3652576" y="3077556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y=4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F59D354-E3CF-4CAC-AF24-916B8AEAA735}"/>
              </a:ext>
            </a:extLst>
          </p:cNvPr>
          <p:cNvSpPr/>
          <p:nvPr/>
        </p:nvSpPr>
        <p:spPr>
          <a:xfrm>
            <a:off x="4450986" y="3257247"/>
            <a:ext cx="658167" cy="65816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^2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BC76A40-EB50-4F9A-9AE3-861B9334EE81}"/>
              </a:ext>
            </a:extLst>
          </p:cNvPr>
          <p:cNvCxnSpPr/>
          <p:nvPr/>
        </p:nvCxnSpPr>
        <p:spPr>
          <a:xfrm>
            <a:off x="5177196" y="3586330"/>
            <a:ext cx="849086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BB355B-5029-46E8-9BE4-4B942AD40FAC}"/>
              </a:ext>
            </a:extLst>
          </p:cNvPr>
          <p:cNvSpPr txBox="1"/>
          <p:nvPr/>
        </p:nvSpPr>
        <p:spPr>
          <a:xfrm>
            <a:off x="5319450" y="3060779"/>
            <a:ext cx="691215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z=16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7E2C94-1AC2-4D1B-A38B-30034CD4BB79}"/>
              </a:ext>
            </a:extLst>
          </p:cNvPr>
          <p:cNvCxnSpPr>
            <a:cxnSpLocks/>
          </p:cNvCxnSpPr>
          <p:nvPr/>
        </p:nvCxnSpPr>
        <p:spPr>
          <a:xfrm flipH="1">
            <a:off x="5177196" y="3727814"/>
            <a:ext cx="84908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272FD3-5E5F-4076-A9E5-B8508CCE444E}"/>
              </a:ext>
            </a:extLst>
          </p:cNvPr>
          <p:cNvSpPr txBox="1"/>
          <p:nvPr/>
        </p:nvSpPr>
        <p:spPr>
          <a:xfrm>
            <a:off x="5352000" y="3645256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C0A41-ECCA-48A3-84B0-73E0801E17F3}"/>
                  </a:ext>
                </a:extLst>
              </p:cNvPr>
              <p:cNvSpPr txBox="1"/>
              <p:nvPr/>
            </p:nvSpPr>
            <p:spPr>
              <a:xfrm>
                <a:off x="5908793" y="3645256"/>
                <a:ext cx="800668" cy="684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=1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C0A41-ECCA-48A3-84B0-73E0801E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793" y="3645256"/>
                <a:ext cx="800668" cy="684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212FDD-D011-479E-B741-C0285203C8AC}"/>
              </a:ext>
            </a:extLst>
          </p:cNvPr>
          <p:cNvCxnSpPr>
            <a:cxnSpLocks/>
          </p:cNvCxnSpPr>
          <p:nvPr/>
        </p:nvCxnSpPr>
        <p:spPr>
          <a:xfrm flipH="1">
            <a:off x="3559412" y="3727814"/>
            <a:ext cx="84908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2EB643-9261-4D83-ABF9-F573F325D41C}"/>
                  </a:ext>
                </a:extLst>
              </p:cNvPr>
              <p:cNvSpPr txBox="1"/>
              <p:nvPr/>
            </p:nvSpPr>
            <p:spPr>
              <a:xfrm>
                <a:off x="4450986" y="2853951"/>
                <a:ext cx="792653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𝑧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2EB643-9261-4D83-ABF9-F573F325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986" y="2853951"/>
                <a:ext cx="792653" cy="360099"/>
              </a:xfrm>
              <a:prstGeom prst="rect">
                <a:avLst/>
              </a:prstGeom>
              <a:blipFill>
                <a:blip r:embed="rId3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FA2ECF-4CC8-4A2D-B7FC-0246EE34F194}"/>
                  </a:ext>
                </a:extLst>
              </p:cNvPr>
              <p:cNvSpPr txBox="1"/>
              <p:nvPr/>
            </p:nvSpPr>
            <p:spPr>
              <a:xfrm>
                <a:off x="4416357" y="3776481"/>
                <a:ext cx="952120" cy="746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=2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FA2ECF-4CC8-4A2D-B7FC-0246EE34F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357" y="3776481"/>
                <a:ext cx="952120" cy="746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5CC988-EA87-438A-8A73-BECE7D0C5E6A}"/>
                  </a:ext>
                </a:extLst>
              </p:cNvPr>
              <p:cNvSpPr txBox="1"/>
              <p:nvPr/>
            </p:nvSpPr>
            <p:spPr>
              <a:xfrm>
                <a:off x="3780540" y="3692060"/>
                <a:ext cx="388696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2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5CC988-EA87-438A-8A73-BECE7D0C5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540" y="3692060"/>
                <a:ext cx="388696" cy="360099"/>
              </a:xfrm>
              <a:prstGeom prst="rect">
                <a:avLst/>
              </a:prstGeom>
              <a:blipFill>
                <a:blip r:embed="rId5"/>
                <a:stretch>
                  <a:fillRect l="-10938" r="-9375"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339905-3177-4123-B9DC-B5A81A63FB05}"/>
              </a:ext>
            </a:extLst>
          </p:cNvPr>
          <p:cNvCxnSpPr>
            <a:cxnSpLocks/>
          </p:cNvCxnSpPr>
          <p:nvPr/>
        </p:nvCxnSpPr>
        <p:spPr>
          <a:xfrm flipH="1">
            <a:off x="1936603" y="3727814"/>
            <a:ext cx="84908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9EBC33-37E7-4AE1-8A12-584F46F9ED22}"/>
              </a:ext>
            </a:extLst>
          </p:cNvPr>
          <p:cNvSpPr txBox="1"/>
          <p:nvPr/>
        </p:nvSpPr>
        <p:spPr>
          <a:xfrm>
            <a:off x="1876747" y="5503332"/>
            <a:ext cx="3595856" cy="41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sum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의  미분은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repeat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489F87-CB79-4C2D-9DAA-6EB9E879E5FE}"/>
              </a:ext>
            </a:extLst>
          </p:cNvPr>
          <p:cNvSpPr/>
          <p:nvPr/>
        </p:nvSpPr>
        <p:spPr>
          <a:xfrm>
            <a:off x="771446" y="4617217"/>
            <a:ext cx="540316" cy="540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806614-4D7D-4941-8C29-5187ABDFDFB1}"/>
              </a:ext>
            </a:extLst>
          </p:cNvPr>
          <p:cNvSpPr/>
          <p:nvPr/>
        </p:nvSpPr>
        <p:spPr>
          <a:xfrm>
            <a:off x="1311762" y="4617217"/>
            <a:ext cx="540316" cy="540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C6FE1B-AC27-4B72-A439-288ACB8B2D70}"/>
              </a:ext>
            </a:extLst>
          </p:cNvPr>
          <p:cNvSpPr/>
          <p:nvPr/>
        </p:nvSpPr>
        <p:spPr>
          <a:xfrm>
            <a:off x="771446" y="5157533"/>
            <a:ext cx="540316" cy="540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B15EA2-9F59-4336-8D09-DD1DBE0CF0A5}"/>
              </a:ext>
            </a:extLst>
          </p:cNvPr>
          <p:cNvSpPr/>
          <p:nvPr/>
        </p:nvSpPr>
        <p:spPr>
          <a:xfrm>
            <a:off x="1311762" y="5157533"/>
            <a:ext cx="540316" cy="540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8FD7AE-7AA9-451D-81A0-6738213D53FD}"/>
              </a:ext>
            </a:extLst>
          </p:cNvPr>
          <p:cNvSpPr txBox="1"/>
          <p:nvPr/>
        </p:nvSpPr>
        <p:spPr>
          <a:xfrm>
            <a:off x="1140940" y="4235380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529E2D-236E-4D50-A022-EB75D67EBB2E}"/>
                  </a:ext>
                </a:extLst>
              </p:cNvPr>
              <p:cNvSpPr txBox="1"/>
              <p:nvPr/>
            </p:nvSpPr>
            <p:spPr>
              <a:xfrm>
                <a:off x="2432266" y="4521814"/>
                <a:ext cx="385297" cy="684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529E2D-236E-4D50-A022-EB75D67EB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266" y="4521814"/>
                <a:ext cx="385297" cy="684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062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C3E3E-9624-4158-8665-D6D6B98D21B2}"/>
              </a:ext>
            </a:extLst>
          </p:cNvPr>
          <p:cNvSpPr txBox="1"/>
          <p:nvPr/>
        </p:nvSpPr>
        <p:spPr>
          <a:xfrm>
            <a:off x="557683" y="281354"/>
            <a:ext cx="7237879" cy="3259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= tf.constant(3.0)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with tf.GradientTape(persistent=True) as t: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t.watch(x)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y = x *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z = y * y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dz_dx = t.gradient(z, x)  # 108.0 (4*x^3 at x = 3)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dy_dx = t.gradient(y, x)  # 6.0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del 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10A477-0547-410B-98E1-DA917AADF00A}"/>
                  </a:ext>
                </a:extLst>
              </p:cNvPr>
              <p:cNvSpPr txBox="1"/>
              <p:nvPr/>
            </p:nvSpPr>
            <p:spPr>
              <a:xfrm>
                <a:off x="1748413" y="3750548"/>
                <a:ext cx="1427057" cy="6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10A477-0547-410B-98E1-DA917AAD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413" y="3750548"/>
                <a:ext cx="1427057" cy="640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E3391-E09A-4FDD-AB61-1B5FCAE09BC4}"/>
                  </a:ext>
                </a:extLst>
              </p:cNvPr>
              <p:cNvSpPr txBox="1"/>
              <p:nvPr/>
            </p:nvSpPr>
            <p:spPr>
              <a:xfrm>
                <a:off x="1748413" y="5147269"/>
                <a:ext cx="1405385" cy="6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E3391-E09A-4FDD-AB61-1B5FCAE09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413" y="5147269"/>
                <a:ext cx="1405385" cy="640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7D98AB-E1EE-4E8D-AE70-E074BB0789D2}"/>
                  </a:ext>
                </a:extLst>
              </p:cNvPr>
              <p:cNvSpPr txBox="1"/>
              <p:nvPr/>
            </p:nvSpPr>
            <p:spPr>
              <a:xfrm>
                <a:off x="3612382" y="5147269"/>
                <a:ext cx="1405385" cy="6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7D98AB-E1EE-4E8D-AE70-E074BB078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382" y="5147269"/>
                <a:ext cx="1405385" cy="640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44AF74-B58B-45AC-B4D9-832A372F76CB}"/>
                  </a:ext>
                </a:extLst>
              </p:cNvPr>
              <p:cNvSpPr txBox="1"/>
              <p:nvPr/>
            </p:nvSpPr>
            <p:spPr>
              <a:xfrm>
                <a:off x="5423223" y="4858695"/>
                <a:ext cx="1876539" cy="1217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4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44AF74-B58B-45AC-B4D9-832A372F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223" y="4858695"/>
                <a:ext cx="1876539" cy="1217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C4D4A6-2882-471D-B664-5CFB3E527808}"/>
                  </a:ext>
                </a:extLst>
              </p:cNvPr>
              <p:cNvSpPr txBox="1"/>
              <p:nvPr/>
            </p:nvSpPr>
            <p:spPr>
              <a:xfrm>
                <a:off x="3612382" y="3429000"/>
                <a:ext cx="1876539" cy="1217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AC4D4A6-2882-471D-B664-5CFB3E527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382" y="3429000"/>
                <a:ext cx="1876539" cy="12173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374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89FDB-2677-43D7-91CD-0EE9B7A52388}"/>
              </a:ext>
            </a:extLst>
          </p:cNvPr>
          <p:cNvSpPr txBox="1"/>
          <p:nvPr/>
        </p:nvSpPr>
        <p:spPr>
          <a:xfrm>
            <a:off x="301451" y="170823"/>
            <a:ext cx="4870244" cy="6543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def f(x, y):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output = 1.0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for i in range(y):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if i &gt; 1 and i &lt; 5: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output = tf.multiply(output, x)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return output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def grad(x, y):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with tf.GradientTape() as t: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t.watch(x)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out = f(x, y)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return t.gradient(out, x)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= tf.convert_to_tensor(2.0)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assert grad(x, 6).numpy() == 12.0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assert grad(x, 5).numpy() == 12.0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assert grad(x, 4).numpy() == 4.0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180FE-7ED2-44ED-A685-6747B20D659C}"/>
              </a:ext>
            </a:extLst>
          </p:cNvPr>
          <p:cNvSpPr txBox="1"/>
          <p:nvPr/>
        </p:nvSpPr>
        <p:spPr>
          <a:xfrm>
            <a:off x="5810722" y="476329"/>
            <a:ext cx="170431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output = 1*x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FBE08-E515-4F6B-B621-9DACC7A8CF69}"/>
              </a:ext>
            </a:extLst>
          </p:cNvPr>
          <p:cNvSpPr txBox="1"/>
          <p:nvPr/>
        </p:nvSpPr>
        <p:spPr>
          <a:xfrm>
            <a:off x="5810721" y="983771"/>
            <a:ext cx="1704313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output = x*x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72113-561D-4378-A018-7821AE1E810C}"/>
              </a:ext>
            </a:extLst>
          </p:cNvPr>
          <p:cNvSpPr txBox="1"/>
          <p:nvPr/>
        </p:nvSpPr>
        <p:spPr>
          <a:xfrm>
            <a:off x="5810720" y="1551503"/>
            <a:ext cx="1957587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output = x*x*x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F9CDD-5788-44EC-8A43-F84F485C2DB1}"/>
                  </a:ext>
                </a:extLst>
              </p:cNvPr>
              <p:cNvSpPr txBox="1"/>
              <p:nvPr/>
            </p:nvSpPr>
            <p:spPr>
              <a:xfrm>
                <a:off x="5881058" y="2286001"/>
                <a:ext cx="1427057" cy="6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F9CDD-5788-44EC-8A43-F84F485C2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58" y="2286001"/>
                <a:ext cx="1427057" cy="640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24416F-219D-4984-AC99-CD84D1DFE650}"/>
                  </a:ext>
                </a:extLst>
              </p:cNvPr>
              <p:cNvSpPr txBox="1"/>
              <p:nvPr/>
            </p:nvSpPr>
            <p:spPr>
              <a:xfrm>
                <a:off x="5881058" y="3140110"/>
                <a:ext cx="1882310" cy="1217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24416F-219D-4984-AC99-CD84D1DF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58" y="3140110"/>
                <a:ext cx="1882310" cy="1217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5BBC8C-7F2C-44F9-8829-34E1808784A3}"/>
                  </a:ext>
                </a:extLst>
              </p:cNvPr>
              <p:cNvSpPr txBox="1"/>
              <p:nvPr/>
            </p:nvSpPr>
            <p:spPr>
              <a:xfrm>
                <a:off x="5810720" y="4606434"/>
                <a:ext cx="1427057" cy="6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5BBC8C-7F2C-44F9-8829-34E180878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720" y="4606434"/>
                <a:ext cx="1427057" cy="640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92B6D-3ABC-4E90-B714-2976EB9B3CAB}"/>
                  </a:ext>
                </a:extLst>
              </p:cNvPr>
              <p:cNvSpPr txBox="1"/>
              <p:nvPr/>
            </p:nvSpPr>
            <p:spPr>
              <a:xfrm>
                <a:off x="5810720" y="5460543"/>
                <a:ext cx="1873526" cy="1217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92B6D-3ABC-4E90-B714-2976EB9B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720" y="5460543"/>
                <a:ext cx="1873526" cy="1217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083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89FDB-2677-43D7-91CD-0EE9B7A52388}"/>
              </a:ext>
            </a:extLst>
          </p:cNvPr>
          <p:cNvSpPr txBox="1"/>
          <p:nvPr/>
        </p:nvSpPr>
        <p:spPr>
          <a:xfrm>
            <a:off x="301451" y="170823"/>
            <a:ext cx="8525091" cy="438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= tf.Variable(1.0)  # 1.0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으로 초기화된 텐서플로 변수를 생성합니다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with tf.GradientTape() as t: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with tf.GradientTape() as t2: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y = x * x *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# 't'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컨텍스트 매니저 안의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이것은 또한 그래디언트 연산 자체도 미분가능하다는 것을 의미합니다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dy_dx = t2.gradient(y, x)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d2y_dx2 = t.gradient(dy_dx, x)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assert dy_dx.numpy() == 3.0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assert d2y_dx2.numpy() == 6.0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DF56F9-6B6C-4BA5-9CC4-3CB11CC53343}"/>
                  </a:ext>
                </a:extLst>
              </p:cNvPr>
              <p:cNvSpPr txBox="1"/>
              <p:nvPr/>
            </p:nvSpPr>
            <p:spPr>
              <a:xfrm>
                <a:off x="2069960" y="5092002"/>
                <a:ext cx="1248547" cy="560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DF56F9-6B6C-4BA5-9CC4-3CB11CC53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960" y="5092002"/>
                <a:ext cx="1248547" cy="5601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1C7612-754B-4361-BAA4-037792DAC2B6}"/>
                  </a:ext>
                </a:extLst>
              </p:cNvPr>
              <p:cNvSpPr txBox="1"/>
              <p:nvPr/>
            </p:nvSpPr>
            <p:spPr>
              <a:xfrm>
                <a:off x="3994218" y="4749125"/>
                <a:ext cx="1647694" cy="1065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1C7612-754B-4361-BAA4-037792DAC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218" y="4749125"/>
                <a:ext cx="1647694" cy="1065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8E3848-785A-4CE8-805D-7A1B641276D3}"/>
                  </a:ext>
                </a:extLst>
              </p:cNvPr>
              <p:cNvSpPr txBox="1"/>
              <p:nvPr/>
            </p:nvSpPr>
            <p:spPr>
              <a:xfrm>
                <a:off x="6526403" y="4986493"/>
                <a:ext cx="2391489" cy="1065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𝑑𝑦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_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𝑑𝑥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𝜕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6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8E3848-785A-4CE8-805D-7A1B6412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403" y="4986493"/>
                <a:ext cx="2391489" cy="1065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18079D-66C8-4559-AC4F-5FF391DC3792}"/>
                  </a:ext>
                </a:extLst>
              </p:cNvPr>
              <p:cNvSpPr txBox="1"/>
              <p:nvPr/>
            </p:nvSpPr>
            <p:spPr>
              <a:xfrm>
                <a:off x="6481421" y="4091254"/>
                <a:ext cx="2226635" cy="560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buClr>
                    <a:srgbClr val="C5003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8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m:t>dx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  <a:ea typeface="+mn-ea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18079D-66C8-4559-AC4F-5FF391DC3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421" y="4091254"/>
                <a:ext cx="2226635" cy="5601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277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33406-90D4-4A9B-9CEB-DA425FD15416}"/>
              </a:ext>
            </a:extLst>
          </p:cNvPr>
          <p:cNvSpPr txBox="1"/>
          <p:nvPr/>
        </p:nvSpPr>
        <p:spPr>
          <a:xfrm>
            <a:off x="216039" y="60290"/>
            <a:ext cx="8542723" cy="438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def function_to_get_faster(x, y, b):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x = tf.matmul(x, y)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x = x + b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return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a_function_that_uses_a_graph = tf.function(function_to_get_faster)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x1 = tf.constant([[1.0, 2.0]])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y1 = tf.constant([[2.0], [3.0]])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b1 = tf.constant(4.0)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print(function_to_get_faster(x1, y1, b1).numpy())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ED9FDE-BA4E-41E8-A5BE-001134305DD9}"/>
              </a:ext>
            </a:extLst>
          </p:cNvPr>
          <p:cNvSpPr/>
          <p:nvPr/>
        </p:nvSpPr>
        <p:spPr>
          <a:xfrm>
            <a:off x="2245806" y="5095771"/>
            <a:ext cx="565220" cy="565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95ED73-B9D2-4213-8EAB-FB491ECCD8B6}"/>
              </a:ext>
            </a:extLst>
          </p:cNvPr>
          <p:cNvSpPr/>
          <p:nvPr/>
        </p:nvSpPr>
        <p:spPr>
          <a:xfrm>
            <a:off x="2811026" y="5095771"/>
            <a:ext cx="565220" cy="565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F751ED-031A-4186-A6B3-206EBCA8DA53}"/>
              </a:ext>
            </a:extLst>
          </p:cNvPr>
          <p:cNvSpPr/>
          <p:nvPr/>
        </p:nvSpPr>
        <p:spPr>
          <a:xfrm>
            <a:off x="3788228" y="4813161"/>
            <a:ext cx="565220" cy="565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F4D3F7-DFA5-4A3A-9900-D9AA3E09409C}"/>
              </a:ext>
            </a:extLst>
          </p:cNvPr>
          <p:cNvSpPr/>
          <p:nvPr/>
        </p:nvSpPr>
        <p:spPr>
          <a:xfrm>
            <a:off x="3788228" y="5378381"/>
            <a:ext cx="565220" cy="565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A6D13-BBA3-4926-8D72-32048C9B999C}"/>
              </a:ext>
            </a:extLst>
          </p:cNvPr>
          <p:cNvSpPr txBox="1"/>
          <p:nvPr/>
        </p:nvSpPr>
        <p:spPr>
          <a:xfrm>
            <a:off x="3426585" y="5095771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89529-BE2C-4B33-A91E-7BDC2CDD2D65}"/>
              </a:ext>
            </a:extLst>
          </p:cNvPr>
          <p:cNvSpPr/>
          <p:nvPr/>
        </p:nvSpPr>
        <p:spPr>
          <a:xfrm>
            <a:off x="4937884" y="5095771"/>
            <a:ext cx="565220" cy="565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9E231-E33E-4BD7-8A39-BB31AA2EABF6}"/>
              </a:ext>
            </a:extLst>
          </p:cNvPr>
          <p:cNvSpPr txBox="1"/>
          <p:nvPr/>
        </p:nvSpPr>
        <p:spPr>
          <a:xfrm>
            <a:off x="4487400" y="5109588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4E67ED-E728-4B0B-BAAF-A62EF4354552}"/>
              </a:ext>
            </a:extLst>
          </p:cNvPr>
          <p:cNvSpPr/>
          <p:nvPr/>
        </p:nvSpPr>
        <p:spPr>
          <a:xfrm>
            <a:off x="5952767" y="5095771"/>
            <a:ext cx="565220" cy="565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1BBBA-8E83-413D-9C4A-5BF7102D4431}"/>
              </a:ext>
            </a:extLst>
          </p:cNvPr>
          <p:cNvSpPr txBox="1"/>
          <p:nvPr/>
        </p:nvSpPr>
        <p:spPr>
          <a:xfrm>
            <a:off x="5554600" y="5109588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D0F508-35B7-4705-A1BE-A489461C0501}"/>
              </a:ext>
            </a:extLst>
          </p:cNvPr>
          <p:cNvSpPr txBox="1"/>
          <p:nvPr/>
        </p:nvSpPr>
        <p:spPr>
          <a:xfrm>
            <a:off x="6656346" y="5109588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B8B70C-6B8D-45D7-89F2-3833F731F11D}"/>
              </a:ext>
            </a:extLst>
          </p:cNvPr>
          <p:cNvSpPr/>
          <p:nvPr/>
        </p:nvSpPr>
        <p:spPr>
          <a:xfrm>
            <a:off x="7058085" y="5095771"/>
            <a:ext cx="565220" cy="5652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18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33406-90D4-4A9B-9CEB-DA425FD15416}"/>
              </a:ext>
            </a:extLst>
          </p:cNvPr>
          <p:cNvSpPr txBox="1"/>
          <p:nvPr/>
        </p:nvSpPr>
        <p:spPr>
          <a:xfrm>
            <a:off x="216039" y="60290"/>
            <a:ext cx="8542723" cy="438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def function_to_get_faster(x, y, b):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x = tf.matmul(x, y)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x = x + b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return x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a_function_that_uses_a_graph = tf.function(function_to_get_faster)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x1 = tf.constant([[1.0, 2.0]])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y1 = tf.constant([[2.0], [3.0]])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b1 = tf.constant(4.0)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a_function_that_uses_a_graph(x1, y1, b1).numpy()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9EBF967-1898-4A4A-880F-830B8CE375FA}"/>
              </a:ext>
            </a:extLst>
          </p:cNvPr>
          <p:cNvSpPr/>
          <p:nvPr/>
        </p:nvSpPr>
        <p:spPr>
          <a:xfrm>
            <a:off x="1607736" y="4868426"/>
            <a:ext cx="823965" cy="82396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DC040-8ECC-42EF-BC67-C146D77DF0F0}"/>
              </a:ext>
            </a:extLst>
          </p:cNvPr>
          <p:cNvSpPr txBox="1"/>
          <p:nvPr/>
        </p:nvSpPr>
        <p:spPr>
          <a:xfrm>
            <a:off x="1547473" y="5029200"/>
            <a:ext cx="94448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matmul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7A34FDF-0CC2-455A-B93E-160C686E39D2}"/>
              </a:ext>
            </a:extLst>
          </p:cNvPr>
          <p:cNvCxnSpPr/>
          <p:nvPr/>
        </p:nvCxnSpPr>
        <p:spPr>
          <a:xfrm>
            <a:off x="989763" y="4722725"/>
            <a:ext cx="617973" cy="36174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D5A495-B289-40F3-A8C2-C2A44711FEE7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034980" y="5571724"/>
            <a:ext cx="693423" cy="38208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BB860F-8BD8-410A-A942-64F84ED265D5}"/>
              </a:ext>
            </a:extLst>
          </p:cNvPr>
          <p:cNvSpPr txBox="1"/>
          <p:nvPr/>
        </p:nvSpPr>
        <p:spPr>
          <a:xfrm>
            <a:off x="582804" y="4617218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0FA21-0F47-4CF7-8688-CF5A27D70F2D}"/>
              </a:ext>
            </a:extLst>
          </p:cNvPr>
          <p:cNvSpPr txBox="1"/>
          <p:nvPr/>
        </p:nvSpPr>
        <p:spPr>
          <a:xfrm>
            <a:off x="562708" y="5742670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y1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76B068D-F85B-4F39-A2B3-767EB1DD3726}"/>
              </a:ext>
            </a:extLst>
          </p:cNvPr>
          <p:cNvCxnSpPr>
            <a:cxnSpLocks/>
          </p:cNvCxnSpPr>
          <p:nvPr/>
        </p:nvCxnSpPr>
        <p:spPr>
          <a:xfrm>
            <a:off x="2431701" y="5320478"/>
            <a:ext cx="934526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49729F4-D0ED-46D7-BF97-940FFB41CC59}"/>
              </a:ext>
            </a:extLst>
          </p:cNvPr>
          <p:cNvSpPr/>
          <p:nvPr/>
        </p:nvSpPr>
        <p:spPr>
          <a:xfrm>
            <a:off x="3381298" y="4868426"/>
            <a:ext cx="823965" cy="82396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8C650-9F4F-4C80-A3A5-9991C957FB87}"/>
              </a:ext>
            </a:extLst>
          </p:cNvPr>
          <p:cNvSpPr txBox="1"/>
          <p:nvPr/>
        </p:nvSpPr>
        <p:spPr>
          <a:xfrm>
            <a:off x="3491829" y="5039000"/>
            <a:ext cx="564578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add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8197F7-E73E-4F97-B0E9-498C60C85131}"/>
              </a:ext>
            </a:extLst>
          </p:cNvPr>
          <p:cNvCxnSpPr>
            <a:cxnSpLocks/>
          </p:cNvCxnSpPr>
          <p:nvPr/>
        </p:nvCxnSpPr>
        <p:spPr>
          <a:xfrm flipV="1">
            <a:off x="2853688" y="5626332"/>
            <a:ext cx="693423" cy="38208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BB83FF-8E08-4A90-B6B6-BDE778AD6235}"/>
              </a:ext>
            </a:extLst>
          </p:cNvPr>
          <p:cNvSpPr txBox="1"/>
          <p:nvPr/>
        </p:nvSpPr>
        <p:spPr>
          <a:xfrm>
            <a:off x="2381416" y="5797278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2C1B88-9E32-42AB-B410-2D943698FD57}"/>
              </a:ext>
            </a:extLst>
          </p:cNvPr>
          <p:cNvCxnSpPr>
            <a:cxnSpLocks/>
          </p:cNvCxnSpPr>
          <p:nvPr/>
        </p:nvCxnSpPr>
        <p:spPr>
          <a:xfrm>
            <a:off x="4205263" y="5320478"/>
            <a:ext cx="934526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32A298-5FBF-4C9F-B36C-9687528C79A6}"/>
              </a:ext>
            </a:extLst>
          </p:cNvPr>
          <p:cNvSpPr txBox="1"/>
          <p:nvPr/>
        </p:nvSpPr>
        <p:spPr>
          <a:xfrm>
            <a:off x="5139789" y="5069517"/>
            <a:ext cx="94448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[[12]]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731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A3A740-905B-4BFB-A252-4D59DA221E1E}"/>
              </a:ext>
            </a:extLst>
          </p:cNvPr>
          <p:cNvSpPr/>
          <p:nvPr/>
        </p:nvSpPr>
        <p:spPr>
          <a:xfrm>
            <a:off x="984542" y="96916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FBECAD-F3DA-4151-89AA-7AF21B245040}"/>
              </a:ext>
            </a:extLst>
          </p:cNvPr>
          <p:cNvSpPr/>
          <p:nvPr/>
        </p:nvSpPr>
        <p:spPr>
          <a:xfrm>
            <a:off x="1572371" y="96916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F7F5E3-BC07-43DC-9F63-E4167E22C267}"/>
              </a:ext>
            </a:extLst>
          </p:cNvPr>
          <p:cNvSpPr/>
          <p:nvPr/>
        </p:nvSpPr>
        <p:spPr>
          <a:xfrm>
            <a:off x="2160200" y="96916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16DED-012D-48C6-AC2F-03107E40260D}"/>
              </a:ext>
            </a:extLst>
          </p:cNvPr>
          <p:cNvSpPr txBox="1"/>
          <p:nvPr/>
        </p:nvSpPr>
        <p:spPr>
          <a:xfrm>
            <a:off x="1466863" y="516992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3C9196-DBE1-48D3-BD6E-072384350FFD}"/>
              </a:ext>
            </a:extLst>
          </p:cNvPr>
          <p:cNvSpPr/>
          <p:nvPr/>
        </p:nvSpPr>
        <p:spPr>
          <a:xfrm>
            <a:off x="3537020" y="557434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9BB0F3-6456-43C0-AD2D-C892C541C4AF}"/>
              </a:ext>
            </a:extLst>
          </p:cNvPr>
          <p:cNvSpPr/>
          <p:nvPr/>
        </p:nvSpPr>
        <p:spPr>
          <a:xfrm>
            <a:off x="4124849" y="557434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E5C807-3CE0-450F-8FCE-D51FA3EDFC8F}"/>
              </a:ext>
            </a:extLst>
          </p:cNvPr>
          <p:cNvSpPr/>
          <p:nvPr/>
        </p:nvSpPr>
        <p:spPr>
          <a:xfrm>
            <a:off x="4712678" y="557434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BFC16-F07F-45D4-80AB-136A33F13C74}"/>
              </a:ext>
            </a:extLst>
          </p:cNvPr>
          <p:cNvSpPr/>
          <p:nvPr/>
        </p:nvSpPr>
        <p:spPr>
          <a:xfrm>
            <a:off x="3537020" y="101965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1BBB1-A585-42BD-A350-D20A808CE446}"/>
              </a:ext>
            </a:extLst>
          </p:cNvPr>
          <p:cNvSpPr/>
          <p:nvPr/>
        </p:nvSpPr>
        <p:spPr>
          <a:xfrm>
            <a:off x="4124849" y="101965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192FA0-1122-46C3-BD3A-B2A96092F5FC}"/>
              </a:ext>
            </a:extLst>
          </p:cNvPr>
          <p:cNvSpPr/>
          <p:nvPr/>
        </p:nvSpPr>
        <p:spPr>
          <a:xfrm>
            <a:off x="4712678" y="101965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B6C19A-DE59-4BD2-B7AF-1E76302B925B}"/>
              </a:ext>
            </a:extLst>
          </p:cNvPr>
          <p:cNvSpPr/>
          <p:nvPr/>
        </p:nvSpPr>
        <p:spPr>
          <a:xfrm>
            <a:off x="3537020" y="1481882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129128-6E5A-4D4E-BACE-863CA766FBED}"/>
              </a:ext>
            </a:extLst>
          </p:cNvPr>
          <p:cNvSpPr/>
          <p:nvPr/>
        </p:nvSpPr>
        <p:spPr>
          <a:xfrm>
            <a:off x="4124849" y="1481882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DF82C6-1F89-47FB-8B52-358B4A370CE5}"/>
              </a:ext>
            </a:extLst>
          </p:cNvPr>
          <p:cNvSpPr/>
          <p:nvPr/>
        </p:nvSpPr>
        <p:spPr>
          <a:xfrm>
            <a:off x="4712678" y="1481882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91D9A7-094D-46DD-8F60-58D2386F17A3}"/>
              </a:ext>
            </a:extLst>
          </p:cNvPr>
          <p:cNvSpPr txBox="1"/>
          <p:nvPr/>
        </p:nvSpPr>
        <p:spPr>
          <a:xfrm>
            <a:off x="3024554" y="818940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D32C6-4E19-4112-9913-FBAEDB3A0F97}"/>
              </a:ext>
            </a:extLst>
          </p:cNvPr>
          <p:cNvSpPr txBox="1"/>
          <p:nvPr/>
        </p:nvSpPr>
        <p:spPr>
          <a:xfrm>
            <a:off x="4263111" y="95210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A533E-1818-405D-83A4-DD67320925DE}"/>
              </a:ext>
            </a:extLst>
          </p:cNvPr>
          <p:cNvSpPr txBox="1"/>
          <p:nvPr/>
        </p:nvSpPr>
        <p:spPr>
          <a:xfrm>
            <a:off x="1632857" y="2301072"/>
            <a:ext cx="233749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,3)=&gt;(1,3)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7BD122-7586-4876-88F1-E53F88C6D1EA}"/>
              </a:ext>
            </a:extLst>
          </p:cNvPr>
          <p:cNvSpPr/>
          <p:nvPr/>
        </p:nvSpPr>
        <p:spPr>
          <a:xfrm>
            <a:off x="6023987" y="994289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8B37B9-F98D-4408-926B-5F7F2D063798}"/>
              </a:ext>
            </a:extLst>
          </p:cNvPr>
          <p:cNvSpPr/>
          <p:nvPr/>
        </p:nvSpPr>
        <p:spPr>
          <a:xfrm>
            <a:off x="6611816" y="994289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0AC523-9621-4C9E-AB0E-7CE81B8C0FD1}"/>
              </a:ext>
            </a:extLst>
          </p:cNvPr>
          <p:cNvSpPr/>
          <p:nvPr/>
        </p:nvSpPr>
        <p:spPr>
          <a:xfrm>
            <a:off x="7199645" y="994289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269F8-F0D2-48AD-BCC3-3A94A3F8A9FA}"/>
              </a:ext>
            </a:extLst>
          </p:cNvPr>
          <p:cNvSpPr txBox="1"/>
          <p:nvPr/>
        </p:nvSpPr>
        <p:spPr>
          <a:xfrm>
            <a:off x="5436158" y="91439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F1B60-305A-45F1-8465-C7AA040793DD}"/>
              </a:ext>
            </a:extLst>
          </p:cNvPr>
          <p:cNvSpPr/>
          <p:nvPr/>
        </p:nvSpPr>
        <p:spPr>
          <a:xfrm>
            <a:off x="984542" y="395377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04FA79-B412-4D42-94FC-5A8A6BBBB54D}"/>
              </a:ext>
            </a:extLst>
          </p:cNvPr>
          <p:cNvSpPr/>
          <p:nvPr/>
        </p:nvSpPr>
        <p:spPr>
          <a:xfrm>
            <a:off x="1572371" y="395377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982C8E-E434-4886-927C-67D0485CC6C2}"/>
              </a:ext>
            </a:extLst>
          </p:cNvPr>
          <p:cNvSpPr/>
          <p:nvPr/>
        </p:nvSpPr>
        <p:spPr>
          <a:xfrm>
            <a:off x="2160200" y="395377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AD8935-537B-4429-A93A-4453EFDAB22E}"/>
              </a:ext>
            </a:extLst>
          </p:cNvPr>
          <p:cNvSpPr txBox="1"/>
          <p:nvPr/>
        </p:nvSpPr>
        <p:spPr>
          <a:xfrm>
            <a:off x="1466863" y="3501602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11417C-76EE-4D9C-9B37-2EE6F7DCFBB5}"/>
              </a:ext>
            </a:extLst>
          </p:cNvPr>
          <p:cNvSpPr/>
          <p:nvPr/>
        </p:nvSpPr>
        <p:spPr>
          <a:xfrm>
            <a:off x="3537020" y="3542044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747FB1-E505-4F7C-AA5B-216FEB4CAC3D}"/>
              </a:ext>
            </a:extLst>
          </p:cNvPr>
          <p:cNvSpPr/>
          <p:nvPr/>
        </p:nvSpPr>
        <p:spPr>
          <a:xfrm>
            <a:off x="4124849" y="3542044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99712B-3AF1-4DC6-88B7-D3821E342107}"/>
              </a:ext>
            </a:extLst>
          </p:cNvPr>
          <p:cNvSpPr/>
          <p:nvPr/>
        </p:nvSpPr>
        <p:spPr>
          <a:xfrm>
            <a:off x="3537020" y="400426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7934B8-2037-4595-BDBF-CABA692641DB}"/>
              </a:ext>
            </a:extLst>
          </p:cNvPr>
          <p:cNvSpPr/>
          <p:nvPr/>
        </p:nvSpPr>
        <p:spPr>
          <a:xfrm>
            <a:off x="4124849" y="4004268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1DB244-42A2-4E40-B79F-F1522B34ADF0}"/>
              </a:ext>
            </a:extLst>
          </p:cNvPr>
          <p:cNvSpPr/>
          <p:nvPr/>
        </p:nvSpPr>
        <p:spPr>
          <a:xfrm>
            <a:off x="3537020" y="4466492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CD337F-6FD2-4103-8611-A6F2A56A76AC}"/>
              </a:ext>
            </a:extLst>
          </p:cNvPr>
          <p:cNvSpPr/>
          <p:nvPr/>
        </p:nvSpPr>
        <p:spPr>
          <a:xfrm>
            <a:off x="4124849" y="4466492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B2CDF2-5F02-4066-8BB2-B751AE3CD147}"/>
              </a:ext>
            </a:extLst>
          </p:cNvPr>
          <p:cNvSpPr txBox="1"/>
          <p:nvPr/>
        </p:nvSpPr>
        <p:spPr>
          <a:xfrm>
            <a:off x="3024554" y="3803550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C7FC14-39A8-4483-99CB-F45F077FCC44}"/>
              </a:ext>
            </a:extLst>
          </p:cNvPr>
          <p:cNvSpPr txBox="1"/>
          <p:nvPr/>
        </p:nvSpPr>
        <p:spPr>
          <a:xfrm>
            <a:off x="3905879" y="3052311"/>
            <a:ext cx="437940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w2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6C0C38-082E-4279-BF59-024CA9EDD7DA}"/>
              </a:ext>
            </a:extLst>
          </p:cNvPr>
          <p:cNvSpPr txBox="1"/>
          <p:nvPr/>
        </p:nvSpPr>
        <p:spPr>
          <a:xfrm>
            <a:off x="1632857" y="5285682"/>
            <a:ext cx="2337499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3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,2)=&gt;(1,2)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DE62C10-68ED-4479-9394-DA7EB903F02C}"/>
              </a:ext>
            </a:extLst>
          </p:cNvPr>
          <p:cNvSpPr/>
          <p:nvPr/>
        </p:nvSpPr>
        <p:spPr>
          <a:xfrm>
            <a:off x="6023987" y="3978899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0F6514E-DFEC-40F8-A607-B8732A15A7CA}"/>
              </a:ext>
            </a:extLst>
          </p:cNvPr>
          <p:cNvSpPr/>
          <p:nvPr/>
        </p:nvSpPr>
        <p:spPr>
          <a:xfrm>
            <a:off x="6611816" y="3978899"/>
            <a:ext cx="587829" cy="462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46FABE-9156-4144-9DDE-79C64E4B53F0}"/>
              </a:ext>
            </a:extLst>
          </p:cNvPr>
          <p:cNvSpPr txBox="1"/>
          <p:nvPr/>
        </p:nvSpPr>
        <p:spPr>
          <a:xfrm>
            <a:off x="5436158" y="3899009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993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AA8D7A-9B38-4202-89E1-0085AFAB17C7}"/>
                  </a:ext>
                </a:extLst>
              </p:cNvPr>
              <p:cNvSpPr txBox="1"/>
              <p:nvPr/>
            </p:nvSpPr>
            <p:spPr>
              <a:xfrm>
                <a:off x="6348713" y="1938643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AA8D7A-9B38-4202-89E1-0085AFAB1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1938643"/>
                <a:ext cx="262918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6901856" y="1287675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706463" y="2052233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463" y="2052233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2800081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26523" y="369227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577497" y="42110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196254" y="2964209"/>
            <a:ext cx="2857401" cy="241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803436" y="3005915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23278" y="132327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278" y="132327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447438" y="5006436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71DC12B4-974A-43A1-95DB-9EDE2266E4C9}"/>
              </a:ext>
            </a:extLst>
          </p:cNvPr>
          <p:cNvSpPr/>
          <p:nvPr/>
        </p:nvSpPr>
        <p:spPr>
          <a:xfrm rot="2700000">
            <a:off x="588339" y="3462898"/>
            <a:ext cx="250525" cy="250525"/>
          </a:xfrm>
          <a:prstGeom prst="plus">
            <a:avLst>
              <a:gd name="adj" fmla="val 28119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A857A19A-C123-41A2-A3FB-165F693FA8FE}"/>
              </a:ext>
            </a:extLst>
          </p:cNvPr>
          <p:cNvSpPr/>
          <p:nvPr/>
        </p:nvSpPr>
        <p:spPr>
          <a:xfrm rot="2700000">
            <a:off x="1347753" y="3459063"/>
            <a:ext cx="250525" cy="250525"/>
          </a:xfrm>
          <a:prstGeom prst="plus">
            <a:avLst>
              <a:gd name="adj" fmla="val 28119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408B0D96-37A7-4863-A733-1696B23B6CB1}"/>
              </a:ext>
            </a:extLst>
          </p:cNvPr>
          <p:cNvSpPr/>
          <p:nvPr/>
        </p:nvSpPr>
        <p:spPr>
          <a:xfrm rot="2700000">
            <a:off x="2107167" y="3455228"/>
            <a:ext cx="250525" cy="250525"/>
          </a:xfrm>
          <a:prstGeom prst="plus">
            <a:avLst>
              <a:gd name="adj" fmla="val 28119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1A9FB9-F33F-4584-B33A-7F5FEFABB8C6}"/>
              </a:ext>
            </a:extLst>
          </p:cNvPr>
          <p:cNvCxnSpPr/>
          <p:nvPr/>
        </p:nvCxnSpPr>
        <p:spPr>
          <a:xfrm>
            <a:off x="265723" y="3585796"/>
            <a:ext cx="290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십자형 104">
            <a:extLst>
              <a:ext uri="{FF2B5EF4-FFF2-40B4-BE49-F238E27FC236}">
                <a16:creationId xmlns:a16="http://schemas.microsoft.com/office/drawing/2014/main" id="{3B69CF70-E926-4895-85B9-085542958EC0}"/>
              </a:ext>
            </a:extLst>
          </p:cNvPr>
          <p:cNvSpPr/>
          <p:nvPr/>
        </p:nvSpPr>
        <p:spPr>
          <a:xfrm rot="2700000">
            <a:off x="3952560" y="4562048"/>
            <a:ext cx="250525" cy="250525"/>
          </a:xfrm>
          <a:prstGeom prst="plus">
            <a:avLst>
              <a:gd name="adj" fmla="val 28119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5B835109-8F32-4CD8-B8C6-53918D8E7CCE}"/>
              </a:ext>
            </a:extLst>
          </p:cNvPr>
          <p:cNvSpPr/>
          <p:nvPr/>
        </p:nvSpPr>
        <p:spPr>
          <a:xfrm rot="2700000">
            <a:off x="5464020" y="3824566"/>
            <a:ext cx="250525" cy="250525"/>
          </a:xfrm>
          <a:prstGeom prst="plus">
            <a:avLst>
              <a:gd name="adj" fmla="val 28119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435956-7D99-4157-8C4E-2CEB2A6CE7BB}"/>
              </a:ext>
            </a:extLst>
          </p:cNvPr>
          <p:cNvSpPr/>
          <p:nvPr/>
        </p:nvSpPr>
        <p:spPr>
          <a:xfrm rot="2700000">
            <a:off x="4701358" y="4195253"/>
            <a:ext cx="250525" cy="250525"/>
          </a:xfrm>
          <a:prstGeom prst="plus">
            <a:avLst>
              <a:gd name="adj" fmla="val 28119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A927B3D0-8887-4D8A-B09E-494ABB471471}"/>
              </a:ext>
            </a:extLst>
          </p:cNvPr>
          <p:cNvCxnSpPr>
            <a:cxnSpLocks/>
          </p:cNvCxnSpPr>
          <p:nvPr/>
        </p:nvCxnSpPr>
        <p:spPr>
          <a:xfrm flipV="1">
            <a:off x="3746704" y="3429000"/>
            <a:ext cx="2898171" cy="1414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십자형 108">
            <a:extLst>
              <a:ext uri="{FF2B5EF4-FFF2-40B4-BE49-F238E27FC236}">
                <a16:creationId xmlns:a16="http://schemas.microsoft.com/office/drawing/2014/main" id="{1A710B50-FD17-4154-BF52-9224C82C1AA6}"/>
              </a:ext>
            </a:extLst>
          </p:cNvPr>
          <p:cNvSpPr/>
          <p:nvPr/>
        </p:nvSpPr>
        <p:spPr>
          <a:xfrm rot="2700000">
            <a:off x="7285730" y="3838245"/>
            <a:ext cx="250525" cy="250525"/>
          </a:xfrm>
          <a:prstGeom prst="plus">
            <a:avLst>
              <a:gd name="adj" fmla="val 28119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629102CA-E93B-4E76-9458-11543528F7F5}"/>
              </a:ext>
            </a:extLst>
          </p:cNvPr>
          <p:cNvSpPr/>
          <p:nvPr/>
        </p:nvSpPr>
        <p:spPr>
          <a:xfrm rot="2700000">
            <a:off x="8017506" y="3447681"/>
            <a:ext cx="250525" cy="250525"/>
          </a:xfrm>
          <a:prstGeom prst="plus">
            <a:avLst>
              <a:gd name="adj" fmla="val 28119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95D477F2-917A-4A91-B7A8-A083FC8B590F}"/>
              </a:ext>
            </a:extLst>
          </p:cNvPr>
          <p:cNvSpPr/>
          <p:nvPr/>
        </p:nvSpPr>
        <p:spPr>
          <a:xfrm rot="2700000">
            <a:off x="8783206" y="3056133"/>
            <a:ext cx="250525" cy="250525"/>
          </a:xfrm>
          <a:prstGeom prst="plus">
            <a:avLst>
              <a:gd name="adj" fmla="val 28119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B71A4FC6-F95A-4AEA-B341-C39E99882341}"/>
              </a:ext>
            </a:extLst>
          </p:cNvPr>
          <p:cNvCxnSpPr>
            <a:cxnSpLocks/>
          </p:cNvCxnSpPr>
          <p:nvPr/>
        </p:nvCxnSpPr>
        <p:spPr>
          <a:xfrm flipV="1">
            <a:off x="7003446" y="2970227"/>
            <a:ext cx="2405620" cy="1183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233EF5-96A5-4BB9-A786-95FED575D1CE}"/>
                  </a:ext>
                </a:extLst>
              </p:cNvPr>
              <p:cNvSpPr txBox="1"/>
              <p:nvPr/>
            </p:nvSpPr>
            <p:spPr>
              <a:xfrm>
                <a:off x="4581077" y="1044590"/>
                <a:ext cx="678134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233EF5-96A5-4BB9-A786-95FED575D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077" y="1044590"/>
                <a:ext cx="678134" cy="910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42965" y="1811730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9255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15B3515-227A-4A57-9640-DDF39B6BCC8A}"/>
              </a:ext>
            </a:extLst>
          </p:cNvPr>
          <p:cNvSpPr txBox="1"/>
          <p:nvPr/>
        </p:nvSpPr>
        <p:spPr>
          <a:xfrm>
            <a:off x="1426937" y="6062120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[1,2,3]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BFD00D-B24E-462C-924E-7C1383723EA4}"/>
              </a:ext>
            </a:extLst>
          </p:cNvPr>
          <p:cNvSpPr txBox="1"/>
          <p:nvPr/>
        </p:nvSpPr>
        <p:spPr>
          <a:xfrm>
            <a:off x="6206690" y="6051686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    = [1,2,3]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y_hat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682397" y="3691156"/>
            <a:ext cx="3897992" cy="1918771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6151A22-6C16-4DE7-BAF3-087A0FDD52F3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6151A22-6C16-4DE7-BAF3-087A0FDD5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9255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09128F-DFB6-4C10-B096-AEE087EEEC1A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BA5E0B9-33A8-41A4-AB04-E12915D661C7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BA5E0B9-33A8-41A4-AB04-E12915D6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십자형 60">
            <a:extLst>
              <a:ext uri="{FF2B5EF4-FFF2-40B4-BE49-F238E27FC236}">
                <a16:creationId xmlns:a16="http://schemas.microsoft.com/office/drawing/2014/main" id="{725667AF-0F15-435B-ADA5-4F32BFB1076F}"/>
              </a:ext>
            </a:extLst>
          </p:cNvPr>
          <p:cNvSpPr/>
          <p:nvPr/>
        </p:nvSpPr>
        <p:spPr>
          <a:xfrm rot="2700000">
            <a:off x="6392286" y="475133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529E28-0235-4539-9270-AA1030B07CC9}"/>
              </a:ext>
            </a:extLst>
          </p:cNvPr>
          <p:cNvSpPr txBox="1"/>
          <p:nvPr/>
        </p:nvSpPr>
        <p:spPr>
          <a:xfrm>
            <a:off x="1426937" y="6062120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[1,2,3]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0E08F42-5CB3-43C4-938A-6D5ACB303CBB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980537" y="1929972"/>
            <a:ext cx="3682376" cy="3568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756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9255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09128F-DFB6-4C10-B096-AEE087EEEC1A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2021855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십자형 60">
            <a:extLst>
              <a:ext uri="{FF2B5EF4-FFF2-40B4-BE49-F238E27FC236}">
                <a16:creationId xmlns:a16="http://schemas.microsoft.com/office/drawing/2014/main" id="{725667AF-0F15-435B-ADA5-4F32BFB1076F}"/>
              </a:ext>
            </a:extLst>
          </p:cNvPr>
          <p:cNvSpPr/>
          <p:nvPr/>
        </p:nvSpPr>
        <p:spPr>
          <a:xfrm rot="2700000">
            <a:off x="6392286" y="475133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4D0FAC7B-CFF8-435F-AEB9-5882224D4F0E}"/>
              </a:ext>
            </a:extLst>
          </p:cNvPr>
          <p:cNvSpPr/>
          <p:nvPr/>
        </p:nvSpPr>
        <p:spPr>
          <a:xfrm rot="2700000">
            <a:off x="5888297" y="325295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602166" y="5346434"/>
            <a:ext cx="4415883" cy="1335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94ECD6F-B6C3-47FE-AB95-4EB7DDF78AF2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94ECD6F-B6C3-47FE-AB95-4EB7DDF78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316C389-72A9-4CE6-99E2-E66D3E3DF2D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316C389-72A9-4CE6-99E2-E66D3E3D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012C980-1724-4F9C-90E3-77A183EB03AE}"/>
              </a:ext>
            </a:extLst>
          </p:cNvPr>
          <p:cNvCxnSpPr>
            <a:cxnSpLocks/>
          </p:cNvCxnSpPr>
          <p:nvPr/>
        </p:nvCxnSpPr>
        <p:spPr>
          <a:xfrm flipV="1">
            <a:off x="980537" y="1929972"/>
            <a:ext cx="3682376" cy="3568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78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602166" y="5346434"/>
            <a:ext cx="4415883" cy="133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9255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09128F-DFB6-4C10-B096-AEE087EEEC1A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2021855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십자형 60">
            <a:extLst>
              <a:ext uri="{FF2B5EF4-FFF2-40B4-BE49-F238E27FC236}">
                <a16:creationId xmlns:a16="http://schemas.microsoft.com/office/drawing/2014/main" id="{725667AF-0F15-435B-ADA5-4F32BFB1076F}"/>
              </a:ext>
            </a:extLst>
          </p:cNvPr>
          <p:cNvSpPr/>
          <p:nvPr/>
        </p:nvSpPr>
        <p:spPr>
          <a:xfrm rot="2700000">
            <a:off x="6392286" y="475133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4D0FAC7B-CFF8-435F-AEB9-5882224D4F0E}"/>
              </a:ext>
            </a:extLst>
          </p:cNvPr>
          <p:cNvSpPr/>
          <p:nvPr/>
        </p:nvSpPr>
        <p:spPr>
          <a:xfrm rot="2700000">
            <a:off x="5888297" y="325295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십자형 59">
            <a:extLst>
              <a:ext uri="{FF2B5EF4-FFF2-40B4-BE49-F238E27FC236}">
                <a16:creationId xmlns:a16="http://schemas.microsoft.com/office/drawing/2014/main" id="{CF3D9864-730F-438F-8FCB-22F94F15163E}"/>
              </a:ext>
            </a:extLst>
          </p:cNvPr>
          <p:cNvSpPr/>
          <p:nvPr/>
        </p:nvSpPr>
        <p:spPr>
          <a:xfrm rot="2700000">
            <a:off x="7392837" y="47622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D5BD71C-00D9-4938-B836-26850E4F216E}"/>
              </a:ext>
            </a:extLst>
          </p:cNvPr>
          <p:cNvSpPr/>
          <p:nvPr/>
        </p:nvSpPr>
        <p:spPr>
          <a:xfrm rot="2700000">
            <a:off x="7893112" y="325295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13338D7E-E93F-4B42-AAA9-24B520EA5100}"/>
              </a:ext>
            </a:extLst>
          </p:cNvPr>
          <p:cNvSpPr/>
          <p:nvPr/>
        </p:nvSpPr>
        <p:spPr>
          <a:xfrm rot="2700000">
            <a:off x="8237450" y="156549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C3794000-7B63-475F-B113-19C15357EA3F}"/>
              </a:ext>
            </a:extLst>
          </p:cNvPr>
          <p:cNvSpPr/>
          <p:nvPr/>
        </p:nvSpPr>
        <p:spPr>
          <a:xfrm rot="2700000">
            <a:off x="5539174" y="157173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EF53BC2-053D-4904-AF68-7FB297FE826E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EF53BC2-053D-4904-AF68-7FB297FE8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AE44179-5CEB-44BB-9779-897DCD20681B}"/>
                  </a:ext>
                </a:extLst>
              </p:cNvPr>
              <p:cNvSpPr txBox="1"/>
              <p:nvPr/>
            </p:nvSpPr>
            <p:spPr>
              <a:xfrm>
                <a:off x="5734531" y="810512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AE44179-5CEB-44BB-9779-897DCD206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531" y="810512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00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6EF3F9-D4AD-4D9D-B86B-1E5019DDA0DC}"/>
              </a:ext>
            </a:extLst>
          </p:cNvPr>
          <p:cNvGrpSpPr/>
          <p:nvPr/>
        </p:nvGrpSpPr>
        <p:grpSpPr>
          <a:xfrm>
            <a:off x="6707296" y="1992468"/>
            <a:ext cx="3733692" cy="2698565"/>
            <a:chOff x="1955908" y="1742377"/>
            <a:chExt cx="5613206" cy="4057004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E9FF4DA6-63DC-4299-9BA0-0CB935E1F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079" y="1742377"/>
              <a:ext cx="5248035" cy="3595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1A4C1E-8D59-43DC-BC84-D4FD43F0260C}"/>
                </a:ext>
              </a:extLst>
            </p:cNvPr>
            <p:cNvSpPr txBox="1"/>
            <p:nvPr/>
          </p:nvSpPr>
          <p:spPr>
            <a:xfrm>
              <a:off x="4865910" y="533771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84FE89-FB86-4F37-8D2B-DCBA48586660}"/>
                </a:ext>
              </a:extLst>
            </p:cNvPr>
            <p:cNvSpPr txBox="1"/>
            <p:nvPr/>
          </p:nvSpPr>
          <p:spPr>
            <a:xfrm>
              <a:off x="1955908" y="307838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J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F094C5-5B8F-4F44-B33C-5738AA48DEB5}"/>
              </a:ext>
            </a:extLst>
          </p:cNvPr>
          <p:cNvSpPr txBox="1"/>
          <p:nvPr/>
        </p:nvSpPr>
        <p:spPr>
          <a:xfrm>
            <a:off x="359508" y="1023815"/>
            <a:ext cx="626325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   # numeriacal computing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  # plotting core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np.linspace(-1,3,100)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print(len(w))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0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j = np.zeros(100)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 i in range(len(w)):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y_hat = w[i]*2 + b;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j[i] = 0.5 * (y_hat - 2)**2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plt.plot(w,j, 'o' 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plt.plot(w,j, 'r-' 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plt.grid(True)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130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158852" y="1058138"/>
            <a:ext cx="1012328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err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텐서</a:t>
            </a: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en-US" sz="1400" err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플로</a:t>
            </a: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설치 </a:t>
            </a:r>
            <a:endParaRPr kumimoji="0" lang="en-US" altLang="ko-KR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C:\Users\jikim&gt; 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pip install tensorflow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 실행</a:t>
            </a:r>
            <a:endParaRPr kumimoji="0" lang="en-US" altLang="ko-KR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C:\Users\jikim&gt; 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 3.8.5 (default, Sep  3 2020, 21:29:08) [MSC v.1916 64 bit (AMD64)] :: Anaconda, Inc. on win32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Type "help", "copyright", "credits" or "license" for more information.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err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텐서플로</a:t>
            </a: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en-US" sz="1400" err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임포트</a:t>
            </a: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확인</a:t>
            </a:r>
            <a:endParaRPr kumimoji="0" lang="en-US" altLang="ko-KR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import </a:t>
            </a:r>
            <a:r>
              <a:rPr kumimoji="0" lang="en-US" altLang="ko-KR" sz="1400" b="1" err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tensorflow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as </a:t>
            </a:r>
            <a:r>
              <a:rPr kumimoji="0" lang="en-US" altLang="ko-KR" sz="1400" b="1" err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tf</a:t>
            </a:r>
            <a:endParaRPr kumimoji="0" lang="en-US" altLang="ko-KR" sz="1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print(</a:t>
            </a:r>
            <a:r>
              <a:rPr kumimoji="0" lang="en-US" altLang="ko-KR" sz="1400" err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tf</a:t>
            </a: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.__version__)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exit()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소스가 있는 디렉토리로 이동 후</a:t>
            </a:r>
            <a:endParaRPr kumimoji="0" lang="en-US" altLang="ko-KR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 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"F:\</a:t>
            </a:r>
            <a:r>
              <a:rPr kumimoji="0" lang="ko-KR" altLang="en-US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텐서플로우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_</a:t>
            </a:r>
            <a:r>
              <a:rPr kumimoji="0" lang="ko-KR" altLang="en-US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수업자료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동영상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_</a:t>
            </a:r>
            <a:r>
              <a:rPr kumimoji="0" lang="ko-KR" altLang="en-US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컨텐츠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\TF2-AI-main"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14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F:\</a:t>
            </a: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텐서플로우</a:t>
            </a: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_</a:t>
            </a: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수업자료</a:t>
            </a: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동영상</a:t>
            </a: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_</a:t>
            </a:r>
            <a:r>
              <a:rPr kumimoji="0" lang="ko-KR" altLang="en-US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컨텐츠</a:t>
            </a:r>
            <a:r>
              <a:rPr kumimoji="0" lang="en-US" altLang="ko-KR" sz="14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\TF2-AI-main&gt; </a:t>
            </a:r>
            <a:r>
              <a:rPr kumimoji="0" lang="en-US" altLang="ko-KR" sz="14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1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190592" y="1268018"/>
            <a:ext cx="3630652" cy="358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88950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09128F-DFB6-4C10-B096-AEE087EEEC1A}"/>
              </a:ext>
            </a:extLst>
          </p:cNvPr>
          <p:cNvCxnSpPr>
            <a:cxnSpLocks/>
          </p:cNvCxnSpPr>
          <p:nvPr/>
        </p:nvCxnSpPr>
        <p:spPr>
          <a:xfrm>
            <a:off x="3200969" y="2854713"/>
            <a:ext cx="0" cy="521034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십자형 60">
            <a:extLst>
              <a:ext uri="{FF2B5EF4-FFF2-40B4-BE49-F238E27FC236}">
                <a16:creationId xmlns:a16="http://schemas.microsoft.com/office/drawing/2014/main" id="{725667AF-0F15-435B-ADA5-4F32BFB1076F}"/>
              </a:ext>
            </a:extLst>
          </p:cNvPr>
          <p:cNvSpPr/>
          <p:nvPr/>
        </p:nvSpPr>
        <p:spPr>
          <a:xfrm rot="2700000">
            <a:off x="6392285" y="501306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AAF26F2-AF8A-4F02-8798-5C70C596CDCD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AAF26F2-AF8A-4F02-8798-5C70C596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90037FE-CBBA-4C34-9450-A243BB7B3972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90037FE-CBBA-4C34-9450-A243BB7B3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3444216-0145-4917-9E8A-0B5BDCDF0525}"/>
              </a:ext>
            </a:extLst>
          </p:cNvPr>
          <p:cNvCxnSpPr>
            <a:cxnSpLocks/>
          </p:cNvCxnSpPr>
          <p:nvPr/>
        </p:nvCxnSpPr>
        <p:spPr>
          <a:xfrm flipV="1">
            <a:off x="1280228" y="1675999"/>
            <a:ext cx="3630652" cy="358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7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72367" y="881881"/>
            <a:ext cx="3630652" cy="358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88950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09128F-DFB6-4C10-B096-AEE087EEEC1A}"/>
              </a:ext>
            </a:extLst>
          </p:cNvPr>
          <p:cNvCxnSpPr>
            <a:cxnSpLocks/>
          </p:cNvCxnSpPr>
          <p:nvPr/>
        </p:nvCxnSpPr>
        <p:spPr>
          <a:xfrm>
            <a:off x="3200969" y="2344786"/>
            <a:ext cx="0" cy="1030961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십자형 60">
            <a:extLst>
              <a:ext uri="{FF2B5EF4-FFF2-40B4-BE49-F238E27FC236}">
                <a16:creationId xmlns:a16="http://schemas.microsoft.com/office/drawing/2014/main" id="{725667AF-0F15-435B-ADA5-4F32BFB1076F}"/>
              </a:ext>
            </a:extLst>
          </p:cNvPr>
          <p:cNvSpPr/>
          <p:nvPr/>
        </p:nvSpPr>
        <p:spPr>
          <a:xfrm rot="2700000">
            <a:off x="6392285" y="501306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18A577AD-1CFC-41F2-B272-F84670718354}"/>
              </a:ext>
            </a:extLst>
          </p:cNvPr>
          <p:cNvSpPr/>
          <p:nvPr/>
        </p:nvSpPr>
        <p:spPr>
          <a:xfrm rot="2700000">
            <a:off x="6896274" y="469168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7CBA737-36D6-429E-93E5-A3772602BA25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7CBA737-36D6-429E-93E5-A3772602B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AE7019B-1A8D-430C-86CE-1262D914D810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AE7019B-1A8D-430C-86CE-1262D914D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7D9CCB3-BCE0-442B-BCE1-9E9C7EC0AD51}"/>
              </a:ext>
            </a:extLst>
          </p:cNvPr>
          <p:cNvCxnSpPr>
            <a:cxnSpLocks/>
          </p:cNvCxnSpPr>
          <p:nvPr/>
        </p:nvCxnSpPr>
        <p:spPr>
          <a:xfrm flipV="1">
            <a:off x="1183004" y="1771715"/>
            <a:ext cx="3630652" cy="358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59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914400" y="860037"/>
            <a:ext cx="2793163" cy="27604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88950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09128F-DFB6-4C10-B096-AEE087EEEC1A}"/>
              </a:ext>
            </a:extLst>
          </p:cNvPr>
          <p:cNvCxnSpPr>
            <a:cxnSpLocks/>
          </p:cNvCxnSpPr>
          <p:nvPr/>
        </p:nvCxnSpPr>
        <p:spPr>
          <a:xfrm>
            <a:off x="3200969" y="1367883"/>
            <a:ext cx="0" cy="2007864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십자형 60">
            <a:extLst>
              <a:ext uri="{FF2B5EF4-FFF2-40B4-BE49-F238E27FC236}">
                <a16:creationId xmlns:a16="http://schemas.microsoft.com/office/drawing/2014/main" id="{725667AF-0F15-435B-ADA5-4F32BFB1076F}"/>
              </a:ext>
            </a:extLst>
          </p:cNvPr>
          <p:cNvSpPr/>
          <p:nvPr/>
        </p:nvSpPr>
        <p:spPr>
          <a:xfrm rot="2700000">
            <a:off x="6392285" y="501306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18A577AD-1CFC-41F2-B272-F84670718354}"/>
              </a:ext>
            </a:extLst>
          </p:cNvPr>
          <p:cNvSpPr/>
          <p:nvPr/>
        </p:nvSpPr>
        <p:spPr>
          <a:xfrm rot="2700000">
            <a:off x="6896274" y="469168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십자형 59">
            <a:extLst>
              <a:ext uri="{FF2B5EF4-FFF2-40B4-BE49-F238E27FC236}">
                <a16:creationId xmlns:a16="http://schemas.microsoft.com/office/drawing/2014/main" id="{AFE3DF4E-FD73-42A5-AA67-869A59C24624}"/>
              </a:ext>
            </a:extLst>
          </p:cNvPr>
          <p:cNvSpPr/>
          <p:nvPr/>
        </p:nvSpPr>
        <p:spPr>
          <a:xfrm rot="2700000">
            <a:off x="7893111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6B2AD9-9D19-4583-822D-4C8F0AB8AD48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6B2AD9-9D19-4583-822D-4C8F0AB8A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38DA1B0-C65B-46F1-8F74-5789EF579C9F}"/>
                  </a:ext>
                </a:extLst>
              </p:cNvPr>
              <p:cNvSpPr/>
              <p:nvPr/>
            </p:nvSpPr>
            <p:spPr>
              <a:xfrm>
                <a:off x="1259320" y="747932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38DA1B0-C65B-46F1-8F74-5789EF57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20" y="747932"/>
                <a:ext cx="2079993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C8C2AE9-C8DD-48D1-AEA7-F90AEEA218AB}"/>
              </a:ext>
            </a:extLst>
          </p:cNvPr>
          <p:cNvCxnSpPr>
            <a:cxnSpLocks/>
          </p:cNvCxnSpPr>
          <p:nvPr/>
        </p:nvCxnSpPr>
        <p:spPr>
          <a:xfrm flipV="1">
            <a:off x="980254" y="2332022"/>
            <a:ext cx="3241823" cy="32038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530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914400" y="860037"/>
            <a:ext cx="2793163" cy="27604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664155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764211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864266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664155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764210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864266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664155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764210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864266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664155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664155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620661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620661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620661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620661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642222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742278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844094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944520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8095529" y="55353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82756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56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09128F-DFB6-4C10-B096-AEE087EEEC1A}"/>
              </a:ext>
            </a:extLst>
          </p:cNvPr>
          <p:cNvCxnSpPr>
            <a:cxnSpLocks/>
          </p:cNvCxnSpPr>
          <p:nvPr/>
        </p:nvCxnSpPr>
        <p:spPr>
          <a:xfrm>
            <a:off x="3200969" y="1367883"/>
            <a:ext cx="0" cy="2007864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276423-9239-4792-A28F-736333591DD1}"/>
              </a:ext>
            </a:extLst>
          </p:cNvPr>
          <p:cNvGrpSpPr/>
          <p:nvPr/>
        </p:nvGrpSpPr>
        <p:grpSpPr>
          <a:xfrm>
            <a:off x="6532763" y="3262990"/>
            <a:ext cx="2215631" cy="2186219"/>
            <a:chOff x="5885993" y="3262990"/>
            <a:chExt cx="2215631" cy="2186219"/>
          </a:xfrm>
        </p:grpSpPr>
        <p:sp>
          <p:nvSpPr>
            <p:cNvPr id="57" name="십자형 56">
              <a:extLst>
                <a:ext uri="{FF2B5EF4-FFF2-40B4-BE49-F238E27FC236}">
                  <a16:creationId xmlns:a16="http://schemas.microsoft.com/office/drawing/2014/main" id="{83207844-9309-49F0-9A8B-35837F76759B}"/>
                </a:ext>
              </a:extLst>
            </p:cNvPr>
            <p:cNvSpPr/>
            <p:nvPr/>
          </p:nvSpPr>
          <p:spPr>
            <a:xfrm rot="2700000">
              <a:off x="5888950" y="5240696"/>
              <a:ext cx="205556" cy="211470"/>
            </a:xfrm>
            <a:prstGeom prst="plus">
              <a:avLst>
                <a:gd name="adj" fmla="val 37787"/>
              </a:avLst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십자형 60">
              <a:extLst>
                <a:ext uri="{FF2B5EF4-FFF2-40B4-BE49-F238E27FC236}">
                  <a16:creationId xmlns:a16="http://schemas.microsoft.com/office/drawing/2014/main" id="{725667AF-0F15-435B-ADA5-4F32BFB1076F}"/>
                </a:ext>
              </a:extLst>
            </p:cNvPr>
            <p:cNvSpPr/>
            <p:nvPr/>
          </p:nvSpPr>
          <p:spPr>
            <a:xfrm rot="2700000">
              <a:off x="6392285" y="5013066"/>
              <a:ext cx="205556" cy="211470"/>
            </a:xfrm>
            <a:prstGeom prst="plus">
              <a:avLst>
                <a:gd name="adj" fmla="val 37787"/>
              </a:avLst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십자형 58">
              <a:extLst>
                <a:ext uri="{FF2B5EF4-FFF2-40B4-BE49-F238E27FC236}">
                  <a16:creationId xmlns:a16="http://schemas.microsoft.com/office/drawing/2014/main" id="{18A577AD-1CFC-41F2-B272-F84670718354}"/>
                </a:ext>
              </a:extLst>
            </p:cNvPr>
            <p:cNvSpPr/>
            <p:nvPr/>
          </p:nvSpPr>
          <p:spPr>
            <a:xfrm rot="2700000">
              <a:off x="6896274" y="4691685"/>
              <a:ext cx="205556" cy="211470"/>
            </a:xfrm>
            <a:prstGeom prst="plus">
              <a:avLst>
                <a:gd name="adj" fmla="val 37787"/>
              </a:avLst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십자형 59">
              <a:extLst>
                <a:ext uri="{FF2B5EF4-FFF2-40B4-BE49-F238E27FC236}">
                  <a16:creationId xmlns:a16="http://schemas.microsoft.com/office/drawing/2014/main" id="{AFE3DF4E-FD73-42A5-AA67-869A59C24624}"/>
                </a:ext>
              </a:extLst>
            </p:cNvPr>
            <p:cNvSpPr/>
            <p:nvPr/>
          </p:nvSpPr>
          <p:spPr>
            <a:xfrm rot="2700000">
              <a:off x="7893111" y="3260033"/>
              <a:ext cx="205556" cy="211470"/>
            </a:xfrm>
            <a:prstGeom prst="plus">
              <a:avLst>
                <a:gd name="adj" fmla="val 37787"/>
              </a:avLst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4" name="십자형 63">
            <a:extLst>
              <a:ext uri="{FF2B5EF4-FFF2-40B4-BE49-F238E27FC236}">
                <a16:creationId xmlns:a16="http://schemas.microsoft.com/office/drawing/2014/main" id="{7D16F2F1-95B8-44A3-B709-2E6D6C5C1C05}"/>
              </a:ext>
            </a:extLst>
          </p:cNvPr>
          <p:cNvSpPr/>
          <p:nvPr/>
        </p:nvSpPr>
        <p:spPr>
          <a:xfrm rot="18900000" flipH="1">
            <a:off x="6033052" y="500935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95F88D26-BB05-4463-94E9-0C1C4322182D}"/>
              </a:ext>
            </a:extLst>
          </p:cNvPr>
          <p:cNvSpPr/>
          <p:nvPr/>
        </p:nvSpPr>
        <p:spPr>
          <a:xfrm rot="18900000" flipH="1">
            <a:off x="5529063" y="468797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십자형 65">
            <a:extLst>
              <a:ext uri="{FF2B5EF4-FFF2-40B4-BE49-F238E27FC236}">
                <a16:creationId xmlns:a16="http://schemas.microsoft.com/office/drawing/2014/main" id="{09780F09-4CFF-49FA-BD98-B5389F5D1F31}"/>
              </a:ext>
            </a:extLst>
          </p:cNvPr>
          <p:cNvSpPr/>
          <p:nvPr/>
        </p:nvSpPr>
        <p:spPr>
          <a:xfrm rot="18900000" flipH="1">
            <a:off x="4532226" y="325631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A353B0-611B-4B1D-9805-35BE3BE522DA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A353B0-611B-4B1D-9805-35BE3BE52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E8BBD00-7888-407D-9705-EDA3DF004D0E}"/>
                  </a:ext>
                </a:extLst>
              </p:cNvPr>
              <p:cNvSpPr/>
              <p:nvPr/>
            </p:nvSpPr>
            <p:spPr>
              <a:xfrm>
                <a:off x="1259320" y="747932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E8BBD00-7888-407D-9705-EDA3DF004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20" y="747932"/>
                <a:ext cx="2079993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603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2.1 MSE(Mean Squared Error)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437E6BC-306F-4E39-BAAA-108E903CA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14" y="1712642"/>
            <a:ext cx="4095534" cy="280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F319836-8C9A-43E4-AE8B-42E534921C8C}"/>
              </a:ext>
            </a:extLst>
          </p:cNvPr>
          <p:cNvSpPr txBox="1"/>
          <p:nvPr/>
        </p:nvSpPr>
        <p:spPr>
          <a:xfrm>
            <a:off x="4260279" y="45460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7648E-83E9-4F27-B482-70A651ED9EA6}"/>
              </a:ext>
            </a:extLst>
          </p:cNvPr>
          <p:cNvSpPr txBox="1"/>
          <p:nvPr/>
        </p:nvSpPr>
        <p:spPr>
          <a:xfrm>
            <a:off x="1954997" y="35173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456BDFA-2705-4C73-A753-CB7D96F65700}"/>
              </a:ext>
            </a:extLst>
          </p:cNvPr>
          <p:cNvGrpSpPr/>
          <p:nvPr/>
        </p:nvGrpSpPr>
        <p:grpSpPr>
          <a:xfrm>
            <a:off x="6990160" y="1712642"/>
            <a:ext cx="2880748" cy="3170111"/>
            <a:chOff x="1955908" y="1742377"/>
            <a:chExt cx="5613206" cy="40570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7763CEC2-05C5-4925-9904-B65ABDFFF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079" y="1742377"/>
              <a:ext cx="5248035" cy="3595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F448F7-C41B-46C4-86ED-BEDD032456B1}"/>
                </a:ext>
              </a:extLst>
            </p:cNvPr>
            <p:cNvSpPr txBox="1"/>
            <p:nvPr/>
          </p:nvSpPr>
          <p:spPr>
            <a:xfrm>
              <a:off x="4865910" y="533771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FF6AD6-E94D-4514-A6A2-9D7A7B0B08EE}"/>
                </a:ext>
              </a:extLst>
            </p:cNvPr>
            <p:cNvSpPr txBox="1"/>
            <p:nvPr/>
          </p:nvSpPr>
          <p:spPr>
            <a:xfrm>
              <a:off x="1955908" y="307838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J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AD8285-DA28-4193-965B-9655F6ECC26E}"/>
                  </a:ext>
                </a:extLst>
              </p:cNvPr>
              <p:cNvSpPr txBox="1"/>
              <p:nvPr/>
            </p:nvSpPr>
            <p:spPr>
              <a:xfrm>
                <a:off x="3489722" y="895141"/>
                <a:ext cx="52435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AD8285-DA28-4193-965B-9655F6ECC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22" y="895141"/>
                <a:ext cx="524351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620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91A5D0-3560-4706-9E80-2F2E04D3AAAA}"/>
              </a:ext>
            </a:extLst>
          </p:cNvPr>
          <p:cNvSpPr txBox="1"/>
          <p:nvPr/>
        </p:nvSpPr>
        <p:spPr>
          <a:xfrm>
            <a:off x="4701177" y="543498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613222" y="2158298"/>
            <a:ext cx="330782" cy="33078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140953" y="6295095"/>
            <a:ext cx="15262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4140953" y="247939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5532159" y="2360479"/>
            <a:ext cx="1040091" cy="26141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4070934" y="308821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749A72-628A-49FD-BCF4-7D33DDABFC6D}"/>
                  </a:ext>
                </a:extLst>
              </p:cNvPr>
              <p:cNvSpPr txBox="1"/>
              <p:nvPr/>
            </p:nvSpPr>
            <p:spPr>
              <a:xfrm>
                <a:off x="8098009" y="1075237"/>
                <a:ext cx="22604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749A72-628A-49FD-BCF4-7D33DDABF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009" y="1075237"/>
                <a:ext cx="2260429" cy="461665"/>
              </a:xfrm>
              <a:prstGeom prst="rect">
                <a:avLst/>
              </a:prstGeom>
              <a:blipFill>
                <a:blip r:embed="rId4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A51BEA-0D2C-48A5-81B3-F5AE56F17C53}"/>
                  </a:ext>
                </a:extLst>
              </p:cNvPr>
              <p:cNvSpPr txBox="1"/>
              <p:nvPr/>
            </p:nvSpPr>
            <p:spPr>
              <a:xfrm>
                <a:off x="8164171" y="1657568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A51BEA-0D2C-48A5-81B3-F5AE56F17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171" y="1657568"/>
                <a:ext cx="2945422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48DFAB0-1292-44D3-BB13-738D29780C2E}"/>
              </a:ext>
            </a:extLst>
          </p:cNvPr>
          <p:cNvSpPr txBox="1"/>
          <p:nvPr/>
        </p:nvSpPr>
        <p:spPr>
          <a:xfrm>
            <a:off x="8311798" y="3196664"/>
            <a:ext cx="193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B9709A-F0FD-4F7B-B50D-BB77B11141F3}"/>
              </a:ext>
            </a:extLst>
          </p:cNvPr>
          <p:cNvCxnSpPr/>
          <p:nvPr/>
        </p:nvCxnSpPr>
        <p:spPr>
          <a:xfrm flipH="1">
            <a:off x="6006626" y="1690612"/>
            <a:ext cx="1210865" cy="32575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6B4F2F-BD60-4DE5-A99B-79936BC229EB}"/>
              </a:ext>
            </a:extLst>
          </p:cNvPr>
          <p:cNvSpPr txBox="1"/>
          <p:nvPr/>
        </p:nvSpPr>
        <p:spPr>
          <a:xfrm>
            <a:off x="8311798" y="3772805"/>
            <a:ext cx="193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3 - 1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D72C281-5E97-4F81-AD7D-9ACCF4F19935}"/>
              </a:ext>
            </a:extLst>
          </p:cNvPr>
          <p:cNvSpPr/>
          <p:nvPr/>
        </p:nvSpPr>
        <p:spPr>
          <a:xfrm flipH="1">
            <a:off x="5991922" y="5543186"/>
            <a:ext cx="919718" cy="357187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76FFE9-8D81-4188-9D4C-50C0AB70E9DD}"/>
              </a:ext>
            </a:extLst>
          </p:cNvPr>
          <p:cNvSpPr/>
          <p:nvPr/>
        </p:nvSpPr>
        <p:spPr>
          <a:xfrm>
            <a:off x="5663943" y="4069079"/>
            <a:ext cx="330782" cy="33078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0BAC335-52FD-44D0-B622-B6E8CB568399}"/>
              </a:ext>
            </a:extLst>
          </p:cNvPr>
          <p:cNvCxnSpPr>
            <a:cxnSpLocks/>
          </p:cNvCxnSpPr>
          <p:nvPr/>
        </p:nvCxnSpPr>
        <p:spPr>
          <a:xfrm flipH="1">
            <a:off x="5873778" y="2487447"/>
            <a:ext cx="849433" cy="158163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A03C6A2-DF91-44F2-AF8E-240D6A1D2179}"/>
              </a:ext>
            </a:extLst>
          </p:cNvPr>
          <p:cNvCxnSpPr>
            <a:cxnSpLocks/>
          </p:cNvCxnSpPr>
          <p:nvPr/>
        </p:nvCxnSpPr>
        <p:spPr>
          <a:xfrm flipV="1">
            <a:off x="5658732" y="3216914"/>
            <a:ext cx="654830" cy="5289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E9D69BA-3AA2-4AD5-B169-E852026ADD42}"/>
              </a:ext>
            </a:extLst>
          </p:cNvPr>
          <p:cNvCxnSpPr>
            <a:cxnSpLocks/>
          </p:cNvCxnSpPr>
          <p:nvPr/>
        </p:nvCxnSpPr>
        <p:spPr>
          <a:xfrm flipH="1">
            <a:off x="5220493" y="3117560"/>
            <a:ext cx="1770111" cy="22001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2F5A7D7-2C62-490A-A218-161604287BD4}"/>
              </a:ext>
            </a:extLst>
          </p:cNvPr>
          <p:cNvSpPr txBox="1"/>
          <p:nvPr/>
        </p:nvSpPr>
        <p:spPr>
          <a:xfrm>
            <a:off x="8311797" y="4150450"/>
            <a:ext cx="236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2 - 0.7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32C76CF-EDE0-4B82-B7AF-5EE57EC481BC}"/>
              </a:ext>
            </a:extLst>
          </p:cNvPr>
          <p:cNvSpPr/>
          <p:nvPr/>
        </p:nvSpPr>
        <p:spPr>
          <a:xfrm>
            <a:off x="5055101" y="4640609"/>
            <a:ext cx="330782" cy="33078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36CE869-785E-4842-98E6-9578C47A78C3}"/>
              </a:ext>
            </a:extLst>
          </p:cNvPr>
          <p:cNvCxnSpPr>
            <a:cxnSpLocks/>
            <a:stCxn id="44" idx="3"/>
            <a:endCxn id="52" idx="7"/>
          </p:cNvCxnSpPr>
          <p:nvPr/>
        </p:nvCxnSpPr>
        <p:spPr>
          <a:xfrm flipH="1">
            <a:off x="5337441" y="4351419"/>
            <a:ext cx="374944" cy="33763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BB5B555-E876-42D6-AFC7-692B576F0B5D}"/>
              </a:ext>
            </a:extLst>
          </p:cNvPr>
          <p:cNvSpPr/>
          <p:nvPr/>
        </p:nvSpPr>
        <p:spPr>
          <a:xfrm flipH="1">
            <a:off x="5257799" y="5879618"/>
            <a:ext cx="660859" cy="357187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6C70BD-9795-4F4E-A2D9-D565CD8E1F9D}"/>
              </a:ext>
            </a:extLst>
          </p:cNvPr>
          <p:cNvSpPr/>
          <p:nvPr/>
        </p:nvSpPr>
        <p:spPr>
          <a:xfrm>
            <a:off x="4724979" y="4750739"/>
            <a:ext cx="330782" cy="33078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B12D0C1-958F-4BA2-A016-3688ECA489C0}"/>
              </a:ext>
            </a:extLst>
          </p:cNvPr>
          <p:cNvCxnSpPr>
            <a:cxnSpLocks/>
          </p:cNvCxnSpPr>
          <p:nvPr/>
        </p:nvCxnSpPr>
        <p:spPr>
          <a:xfrm flipH="1">
            <a:off x="3800378" y="5122899"/>
            <a:ext cx="23051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4A6C788-4F76-4811-84B3-CDBFCE848FF2}"/>
              </a:ext>
            </a:extLst>
          </p:cNvPr>
          <p:cNvSpPr txBox="1"/>
          <p:nvPr/>
        </p:nvSpPr>
        <p:spPr>
          <a:xfrm>
            <a:off x="8345858" y="4448887"/>
            <a:ext cx="236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E340FE-9106-4440-8551-56F097B26934}"/>
              </a:ext>
            </a:extLst>
          </p:cNvPr>
          <p:cNvSpPr txBox="1"/>
          <p:nvPr/>
        </p:nvSpPr>
        <p:spPr>
          <a:xfrm>
            <a:off x="8324666" y="4747324"/>
            <a:ext cx="236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1 - 0.0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427EDF2-FB1E-45F1-8D9F-C1E48A6AAF84}"/>
              </a:ext>
            </a:extLst>
          </p:cNvPr>
          <p:cNvCxnSpPr>
            <a:cxnSpLocks/>
            <a:stCxn id="28" idx="1"/>
            <a:endCxn id="58" idx="3"/>
          </p:cNvCxnSpPr>
          <p:nvPr/>
        </p:nvCxnSpPr>
        <p:spPr>
          <a:xfrm flipV="1">
            <a:off x="4140953" y="5033079"/>
            <a:ext cx="632468" cy="143129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91A5D0-3560-4706-9E80-2F2E04D3AAAA}"/>
              </a:ext>
            </a:extLst>
          </p:cNvPr>
          <p:cNvSpPr txBox="1"/>
          <p:nvPr/>
        </p:nvSpPr>
        <p:spPr>
          <a:xfrm>
            <a:off x="4701177" y="543498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47195" y="2217651"/>
            <a:ext cx="330782" cy="33078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140953" y="6295095"/>
            <a:ext cx="15262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4140953" y="247939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  <a:endCxn id="2" idx="6"/>
          </p:cNvCxnSpPr>
          <p:nvPr/>
        </p:nvCxnSpPr>
        <p:spPr>
          <a:xfrm flipH="1" flipV="1">
            <a:off x="3177977" y="2383042"/>
            <a:ext cx="1037222" cy="27068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4070934" y="308821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749A72-628A-49FD-BCF4-7D33DDABFC6D}"/>
                  </a:ext>
                </a:extLst>
              </p:cNvPr>
              <p:cNvSpPr txBox="1"/>
              <p:nvPr/>
            </p:nvSpPr>
            <p:spPr>
              <a:xfrm>
                <a:off x="8098009" y="1075237"/>
                <a:ext cx="22604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749A72-628A-49FD-BCF4-7D33DDABF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009" y="1075237"/>
                <a:ext cx="2260429" cy="461665"/>
              </a:xfrm>
              <a:prstGeom prst="rect">
                <a:avLst/>
              </a:prstGeom>
              <a:blipFill>
                <a:blip r:embed="rId4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A51BEA-0D2C-48A5-81B3-F5AE56F17C53}"/>
                  </a:ext>
                </a:extLst>
              </p:cNvPr>
              <p:cNvSpPr txBox="1"/>
              <p:nvPr/>
            </p:nvSpPr>
            <p:spPr>
              <a:xfrm>
                <a:off x="8164171" y="1657568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A51BEA-0D2C-48A5-81B3-F5AE56F17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171" y="1657568"/>
                <a:ext cx="2945422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48DFAB0-1292-44D3-BB13-738D29780C2E}"/>
              </a:ext>
            </a:extLst>
          </p:cNvPr>
          <p:cNvSpPr txBox="1"/>
          <p:nvPr/>
        </p:nvSpPr>
        <p:spPr>
          <a:xfrm>
            <a:off x="8311798" y="3196664"/>
            <a:ext cx="193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B9709A-F0FD-4F7B-B50D-BB77B11141F3}"/>
              </a:ext>
            </a:extLst>
          </p:cNvPr>
          <p:cNvCxnSpPr>
            <a:cxnSpLocks/>
          </p:cNvCxnSpPr>
          <p:nvPr/>
        </p:nvCxnSpPr>
        <p:spPr>
          <a:xfrm>
            <a:off x="2486577" y="1403747"/>
            <a:ext cx="1077392" cy="3382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6B4F2F-BD60-4DE5-A99B-79936BC229EB}"/>
              </a:ext>
            </a:extLst>
          </p:cNvPr>
          <p:cNvSpPr txBox="1"/>
          <p:nvPr/>
        </p:nvSpPr>
        <p:spPr>
          <a:xfrm>
            <a:off x="8311797" y="3772805"/>
            <a:ext cx="222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-1 + 3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D72C281-5E97-4F81-AD7D-9ACCF4F19935}"/>
              </a:ext>
            </a:extLst>
          </p:cNvPr>
          <p:cNvSpPr/>
          <p:nvPr/>
        </p:nvSpPr>
        <p:spPr>
          <a:xfrm>
            <a:off x="2839585" y="5570755"/>
            <a:ext cx="960793" cy="357187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876FFE9-8D81-4188-9D4C-50C0AB70E9DD}"/>
              </a:ext>
            </a:extLst>
          </p:cNvPr>
          <p:cNvSpPr/>
          <p:nvPr/>
        </p:nvSpPr>
        <p:spPr>
          <a:xfrm>
            <a:off x="3845650" y="4173178"/>
            <a:ext cx="330782" cy="33078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0BAC335-52FD-44D0-B622-B6E8CB568399}"/>
              </a:ext>
            </a:extLst>
          </p:cNvPr>
          <p:cNvCxnSpPr>
            <a:cxnSpLocks/>
          </p:cNvCxnSpPr>
          <p:nvPr/>
        </p:nvCxnSpPr>
        <p:spPr>
          <a:xfrm>
            <a:off x="3062870" y="2548433"/>
            <a:ext cx="821878" cy="167834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A03C6A2-DF91-44F2-AF8E-240D6A1D2179}"/>
              </a:ext>
            </a:extLst>
          </p:cNvPr>
          <p:cNvCxnSpPr>
            <a:cxnSpLocks/>
          </p:cNvCxnSpPr>
          <p:nvPr/>
        </p:nvCxnSpPr>
        <p:spPr>
          <a:xfrm flipH="1">
            <a:off x="3650426" y="3299304"/>
            <a:ext cx="441700" cy="39470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E9D69BA-3AA2-4AD5-B169-E852026ADD42}"/>
              </a:ext>
            </a:extLst>
          </p:cNvPr>
          <p:cNvCxnSpPr>
            <a:cxnSpLocks/>
          </p:cNvCxnSpPr>
          <p:nvPr/>
        </p:nvCxnSpPr>
        <p:spPr>
          <a:xfrm>
            <a:off x="2990038" y="3252427"/>
            <a:ext cx="1520234" cy="21038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2F5A7D7-2C62-490A-A218-161604287BD4}"/>
              </a:ext>
            </a:extLst>
          </p:cNvPr>
          <p:cNvSpPr txBox="1"/>
          <p:nvPr/>
        </p:nvSpPr>
        <p:spPr>
          <a:xfrm>
            <a:off x="8311797" y="4150450"/>
            <a:ext cx="236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 + 0.7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32C76CF-EDE0-4B82-B7AF-5EE57EC481BC}"/>
              </a:ext>
            </a:extLst>
          </p:cNvPr>
          <p:cNvSpPr/>
          <p:nvPr/>
        </p:nvSpPr>
        <p:spPr>
          <a:xfrm>
            <a:off x="4394197" y="4690373"/>
            <a:ext cx="330782" cy="33078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BB5B555-E876-42D6-AFC7-692B576F0B5D}"/>
              </a:ext>
            </a:extLst>
          </p:cNvPr>
          <p:cNvSpPr/>
          <p:nvPr/>
        </p:nvSpPr>
        <p:spPr>
          <a:xfrm>
            <a:off x="3800377" y="5927942"/>
            <a:ext cx="593819" cy="357187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06C70BD-9795-4F4E-A2D9-D565CD8E1F9D}"/>
              </a:ext>
            </a:extLst>
          </p:cNvPr>
          <p:cNvSpPr/>
          <p:nvPr/>
        </p:nvSpPr>
        <p:spPr>
          <a:xfrm>
            <a:off x="4724979" y="4750739"/>
            <a:ext cx="330782" cy="33078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B12D0C1-958F-4BA2-A016-3688ECA489C0}"/>
              </a:ext>
            </a:extLst>
          </p:cNvPr>
          <p:cNvCxnSpPr>
            <a:cxnSpLocks/>
          </p:cNvCxnSpPr>
          <p:nvPr/>
        </p:nvCxnSpPr>
        <p:spPr>
          <a:xfrm flipH="1">
            <a:off x="3800378" y="5122899"/>
            <a:ext cx="23051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4A6C788-4F76-4811-84B3-CDBFCE848FF2}"/>
              </a:ext>
            </a:extLst>
          </p:cNvPr>
          <p:cNvSpPr txBox="1"/>
          <p:nvPr/>
        </p:nvSpPr>
        <p:spPr>
          <a:xfrm>
            <a:off x="8345858" y="4448887"/>
            <a:ext cx="236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E340FE-9106-4440-8551-56F097B26934}"/>
              </a:ext>
            </a:extLst>
          </p:cNvPr>
          <p:cNvSpPr txBox="1"/>
          <p:nvPr/>
        </p:nvSpPr>
        <p:spPr>
          <a:xfrm>
            <a:off x="8324666" y="4747324"/>
            <a:ext cx="236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1 - 0.0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427EDF2-FB1E-45F1-8D9F-C1E48A6AAF84}"/>
              </a:ext>
            </a:extLst>
          </p:cNvPr>
          <p:cNvCxnSpPr>
            <a:cxnSpLocks/>
            <a:stCxn id="28" idx="0"/>
            <a:endCxn id="58" idx="3"/>
          </p:cNvCxnSpPr>
          <p:nvPr/>
        </p:nvCxnSpPr>
        <p:spPr>
          <a:xfrm flipH="1" flipV="1">
            <a:off x="4773421" y="5033079"/>
            <a:ext cx="130642" cy="12620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552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8513870" y="4107837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013700" y="2817541"/>
            <a:ext cx="1799373" cy="22005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6DC143C4-9335-478E-BD88-E31F9DADFCBB}"/>
              </a:ext>
            </a:extLst>
          </p:cNvPr>
          <p:cNvSpPr/>
          <p:nvPr/>
        </p:nvSpPr>
        <p:spPr>
          <a:xfrm rot="2700000">
            <a:off x="5978702" y="3149001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0E8BD-EEB9-4B3A-AA58-F021FDE825E6}"/>
              </a:ext>
            </a:extLst>
          </p:cNvPr>
          <p:cNvSpPr txBox="1"/>
          <p:nvPr/>
        </p:nvSpPr>
        <p:spPr>
          <a:xfrm>
            <a:off x="259777" y="966787"/>
            <a:ext cx="1012007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tensorflow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import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 </a:t>
            </a:r>
            <a:r>
              <a:rPr lang="en-US" altLang="ko-KR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dll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에러 나시는 분들은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사이트 에서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>
              <a:solidFill>
                <a:srgbClr val="009999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2000">
                <a:solidFill>
                  <a:srgbClr val="00999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https://support.microsoft.com/en-my/help/2977003/the-latest-supported-visual-c-downloads</a:t>
            </a:r>
            <a:endParaRPr lang="en-US" altLang="ko-KR" sz="2000"/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x86: vc_redist.x86.exe</a:t>
            </a:r>
          </a:p>
          <a:p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x64: vc_redist.x64.exe</a:t>
            </a:r>
          </a:p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ARM64: vc_redist.arm64.exe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배재포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실행 파일을 다운 받아 설치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한후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해보세요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visual </a:t>
            </a:r>
            <a:r>
              <a:rPr lang="en-US" altLang="ko-KR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재배포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가능 </a:t>
            </a:r>
            <a:r>
              <a:rPr lang="en-US" altLang="ko-KR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dll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사용해서 그렇다고 합니다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634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407523" cy="622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x=y ̂" − y"  = −(y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407523" cy="6223755"/>
              </a:xfrm>
              <a:prstGeom prst="rect">
                <a:avLst/>
              </a:prstGeom>
              <a:blipFill>
                <a:blip r:embed="rId4"/>
                <a:stretch>
                  <a:fillRect l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F5EB0C-9ECF-445C-9EF3-6310AA9360C3}"/>
              </a:ext>
            </a:extLst>
          </p:cNvPr>
          <p:cNvCxnSpPr/>
          <p:nvPr/>
        </p:nvCxnSpPr>
        <p:spPr>
          <a:xfrm flipH="1">
            <a:off x="3259652" y="3652286"/>
            <a:ext cx="445477" cy="4376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2951556-14C6-41B7-BEF1-82B99B68D44A}"/>
              </a:ext>
            </a:extLst>
          </p:cNvPr>
          <p:cNvCxnSpPr/>
          <p:nvPr/>
        </p:nvCxnSpPr>
        <p:spPr>
          <a:xfrm flipH="1">
            <a:off x="5212861" y="3584543"/>
            <a:ext cx="445477" cy="4376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DC49F8-5887-4CEE-AC13-DB3995A49E07}"/>
              </a:ext>
            </a:extLst>
          </p:cNvPr>
          <p:cNvCxnSpPr/>
          <p:nvPr/>
        </p:nvCxnSpPr>
        <p:spPr>
          <a:xfrm flipH="1">
            <a:off x="5991922" y="3579315"/>
            <a:ext cx="445477" cy="4376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684618-CCE3-4F8B-AE8B-6F4BA3AE5F5C}"/>
              </a:ext>
            </a:extLst>
          </p:cNvPr>
          <p:cNvSpPr/>
          <p:nvPr/>
        </p:nvSpPr>
        <p:spPr>
          <a:xfrm>
            <a:off x="5508258" y="53811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>
                <a:latin typeface="Cambria Math" panose="02040503050406030204" pitchFamily="18" charset="0"/>
              </a:rPr>
              <a:t>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4E6F2D-A7C3-4A09-B685-086D03D403B7}"/>
                  </a:ext>
                </a:extLst>
              </p:cNvPr>
              <p:cNvSpPr txBox="1"/>
              <p:nvPr/>
            </p:nvSpPr>
            <p:spPr>
              <a:xfrm>
                <a:off x="5658338" y="5381183"/>
                <a:ext cx="33840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w -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altLang="ko-KR" sz="24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4E6F2D-A7C3-4A09-B685-086D03D40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338" y="5381183"/>
                <a:ext cx="3384003" cy="461665"/>
              </a:xfrm>
              <a:prstGeom prst="rect">
                <a:avLst/>
              </a:prstGeom>
              <a:blipFill>
                <a:blip r:embed="rId5"/>
                <a:stretch>
                  <a:fillRect l="-2703" t="-13333" r="-1802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375604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375604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386576" y="1769327"/>
                <a:ext cx="385682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 = w -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6" y="1769327"/>
                <a:ext cx="3856825" cy="1569660"/>
              </a:xfrm>
              <a:prstGeom prst="rect">
                <a:avLst/>
              </a:prstGeom>
              <a:blipFill>
                <a:blip r:embed="rId3"/>
                <a:stretch>
                  <a:fillRect l="-2370" t="-3101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7441580" y="54046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7603DF7-42F8-4682-9929-1BDEDE3BC6E6}"/>
                  </a:ext>
                </a:extLst>
              </p:cNvPr>
              <p:cNvSpPr/>
              <p:nvPr/>
            </p:nvSpPr>
            <p:spPr>
              <a:xfrm>
                <a:off x="963630" y="4565408"/>
                <a:ext cx="5482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7603DF7-42F8-4682-9929-1BDEDE3BC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30" y="4565408"/>
                <a:ext cx="54822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6A644D-FB77-4C96-9BC1-C6D5E8448A32}"/>
              </a:ext>
            </a:extLst>
          </p:cNvPr>
          <p:cNvSpPr/>
          <p:nvPr/>
        </p:nvSpPr>
        <p:spPr>
          <a:xfrm>
            <a:off x="1309243" y="4600308"/>
            <a:ext cx="203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40B4DF-5F4D-4911-BFEE-B962F490B7FC}"/>
              </a:ext>
            </a:extLst>
          </p:cNvPr>
          <p:cNvSpPr txBox="1"/>
          <p:nvPr/>
        </p:nvSpPr>
        <p:spPr>
          <a:xfrm>
            <a:off x="4471989" y="35497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70414122-C684-4366-A6C8-3758F4F6B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573" y="2001129"/>
            <a:ext cx="5194841" cy="35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732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7441580" y="54046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4471989" y="35497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7603DF7-42F8-4682-9929-1BDEDE3BC6E6}"/>
                  </a:ext>
                </a:extLst>
              </p:cNvPr>
              <p:cNvSpPr/>
              <p:nvPr/>
            </p:nvSpPr>
            <p:spPr>
              <a:xfrm>
                <a:off x="963630" y="4565408"/>
                <a:ext cx="5482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7603DF7-42F8-4682-9929-1BDEDE3BC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30" y="4565408"/>
                <a:ext cx="54822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6A644D-FB77-4C96-9BC1-C6D5E8448A32}"/>
              </a:ext>
            </a:extLst>
          </p:cNvPr>
          <p:cNvSpPr/>
          <p:nvPr/>
        </p:nvSpPr>
        <p:spPr>
          <a:xfrm>
            <a:off x="1309243" y="4600308"/>
            <a:ext cx="1914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𝟎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A48ACE-6BE3-4852-B094-E1743A27E8C9}"/>
                  </a:ext>
                </a:extLst>
              </p:cNvPr>
              <p:cNvSpPr txBox="1"/>
              <p:nvPr/>
            </p:nvSpPr>
            <p:spPr>
              <a:xfrm>
                <a:off x="386576" y="1769327"/>
                <a:ext cx="392415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 = w -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A48ACE-6BE3-4852-B094-E1743A27E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6" y="1769327"/>
                <a:ext cx="3924151" cy="1569660"/>
              </a:xfrm>
              <a:prstGeom prst="rect">
                <a:avLst/>
              </a:prstGeom>
              <a:blipFill>
                <a:blip r:embed="rId4"/>
                <a:stretch>
                  <a:fillRect l="-2329" t="-3101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8" name="Picture 4">
            <a:extLst>
              <a:ext uri="{FF2B5EF4-FFF2-40B4-BE49-F238E27FC236}">
                <a16:creationId xmlns:a16="http://schemas.microsoft.com/office/drawing/2014/main" id="{B1573C82-3EC2-48B7-9932-1AFA5BDD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573" y="1900330"/>
            <a:ext cx="5115684" cy="350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29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7441580" y="54046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4566261" y="36310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7603DF7-42F8-4682-9929-1BDEDE3BC6E6}"/>
                  </a:ext>
                </a:extLst>
              </p:cNvPr>
              <p:cNvSpPr/>
              <p:nvPr/>
            </p:nvSpPr>
            <p:spPr>
              <a:xfrm>
                <a:off x="963630" y="4565408"/>
                <a:ext cx="5482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7603DF7-42F8-4682-9929-1BDEDE3BC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30" y="4565408"/>
                <a:ext cx="54822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6A644D-FB77-4C96-9BC1-C6D5E8448A32}"/>
              </a:ext>
            </a:extLst>
          </p:cNvPr>
          <p:cNvSpPr/>
          <p:nvPr/>
        </p:nvSpPr>
        <p:spPr>
          <a:xfrm>
            <a:off x="1309243" y="4600308"/>
            <a:ext cx="203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3A3786-E092-4D9F-BB70-ADEE97D0133C}"/>
                  </a:ext>
                </a:extLst>
              </p:cNvPr>
              <p:cNvSpPr txBox="1"/>
              <p:nvPr/>
            </p:nvSpPr>
            <p:spPr>
              <a:xfrm>
                <a:off x="386576" y="1769327"/>
                <a:ext cx="397384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 = w -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3A3786-E092-4D9F-BB70-ADEE97D01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6" y="1769327"/>
                <a:ext cx="3973845" cy="1569660"/>
              </a:xfrm>
              <a:prstGeom prst="rect">
                <a:avLst/>
              </a:prstGeom>
              <a:blipFill>
                <a:blip r:embed="rId4"/>
                <a:stretch>
                  <a:fillRect l="-2301" t="-3101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2" name="Picture 4">
            <a:extLst>
              <a:ext uri="{FF2B5EF4-FFF2-40B4-BE49-F238E27FC236}">
                <a16:creationId xmlns:a16="http://schemas.microsoft.com/office/drawing/2014/main" id="{9A4C7F24-FF01-4D74-AC9B-24CC6708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845" y="2088394"/>
            <a:ext cx="5200474" cy="354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99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067571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067571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7441580" y="54046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4548283" y="37213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7603DF7-42F8-4682-9929-1BDEDE3BC6E6}"/>
                  </a:ext>
                </a:extLst>
              </p:cNvPr>
              <p:cNvSpPr/>
              <p:nvPr/>
            </p:nvSpPr>
            <p:spPr>
              <a:xfrm>
                <a:off x="963630" y="4565408"/>
                <a:ext cx="5482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7603DF7-42F8-4682-9929-1BDEDE3BC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30" y="4565408"/>
                <a:ext cx="54822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6A644D-FB77-4C96-9BC1-C6D5E8448A32}"/>
              </a:ext>
            </a:extLst>
          </p:cNvPr>
          <p:cNvSpPr/>
          <p:nvPr/>
        </p:nvSpPr>
        <p:spPr>
          <a:xfrm>
            <a:off x="1309243" y="4600308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𝟎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𝟎𝟑인 경우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7F1A8E-B5E8-4E6E-9B56-48A0A481BDE7}"/>
                  </a:ext>
                </a:extLst>
              </p:cNvPr>
              <p:cNvSpPr txBox="1"/>
              <p:nvPr/>
            </p:nvSpPr>
            <p:spPr>
              <a:xfrm>
                <a:off x="386576" y="1769327"/>
                <a:ext cx="340740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 = b -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7F1A8E-B5E8-4E6E-9B56-48A0A481B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6" y="1769327"/>
                <a:ext cx="3407408" cy="1569660"/>
              </a:xfrm>
              <a:prstGeom prst="rect">
                <a:avLst/>
              </a:prstGeom>
              <a:blipFill>
                <a:blip r:embed="rId4"/>
                <a:stretch>
                  <a:fillRect l="-2683" t="-3101" b="-7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67" y="2038939"/>
            <a:ext cx="5151545" cy="352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966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배치경사 </a:t>
            </a:r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하강법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배치경사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하강법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구현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B99195F-D4C8-42C2-B3C3-637E72DC2B3C}"/>
              </a:ext>
            </a:extLst>
          </p:cNvPr>
          <p:cNvCxnSpPr/>
          <p:nvPr/>
        </p:nvCxnSpPr>
        <p:spPr>
          <a:xfrm flipV="1">
            <a:off x="1696915" y="1143000"/>
            <a:ext cx="0" cy="2488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635D1B-F755-453A-8426-67B98DC79843}"/>
              </a:ext>
            </a:extLst>
          </p:cNvPr>
          <p:cNvCxnSpPr>
            <a:cxnSpLocks/>
          </p:cNvCxnSpPr>
          <p:nvPr/>
        </p:nvCxnSpPr>
        <p:spPr>
          <a:xfrm>
            <a:off x="1573823" y="3429000"/>
            <a:ext cx="27256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76980A-7446-4442-9150-12B19F109153}"/>
              </a:ext>
            </a:extLst>
          </p:cNvPr>
          <p:cNvSpPr txBox="1"/>
          <p:nvPr/>
        </p:nvSpPr>
        <p:spPr>
          <a:xfrm>
            <a:off x="2206869" y="350813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ABF61-8696-4CC5-B31C-0D906CF86936}"/>
              </a:ext>
            </a:extLst>
          </p:cNvPr>
          <p:cNvSpPr txBox="1"/>
          <p:nvPr/>
        </p:nvSpPr>
        <p:spPr>
          <a:xfrm>
            <a:off x="2912500" y="3508130"/>
            <a:ext cx="35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D8B27C-36D5-42F4-A127-2A2CB6A176F0}"/>
              </a:ext>
            </a:extLst>
          </p:cNvPr>
          <p:cNvSpPr txBox="1"/>
          <p:nvPr/>
        </p:nvSpPr>
        <p:spPr>
          <a:xfrm>
            <a:off x="3719865" y="349045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5DC620-8A8E-4015-8A4A-8CB2FE956586}"/>
              </a:ext>
            </a:extLst>
          </p:cNvPr>
          <p:cNvSpPr txBox="1"/>
          <p:nvPr/>
        </p:nvSpPr>
        <p:spPr>
          <a:xfrm>
            <a:off x="1379199" y="245631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A43834-F237-4A1B-AC31-300C62AF0E04}"/>
              </a:ext>
            </a:extLst>
          </p:cNvPr>
          <p:cNvSpPr txBox="1"/>
          <p:nvPr/>
        </p:nvSpPr>
        <p:spPr>
          <a:xfrm>
            <a:off x="1386301" y="1783772"/>
            <a:ext cx="35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46583-F3A4-4926-A26A-1C2937698681}"/>
              </a:ext>
            </a:extLst>
          </p:cNvPr>
          <p:cNvSpPr txBox="1"/>
          <p:nvPr/>
        </p:nvSpPr>
        <p:spPr>
          <a:xfrm>
            <a:off x="1394126" y="12166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63693B73-6C57-4C29-B646-1A8F75631DFA}"/>
              </a:ext>
            </a:extLst>
          </p:cNvPr>
          <p:cNvSpPr/>
          <p:nvPr/>
        </p:nvSpPr>
        <p:spPr>
          <a:xfrm rot="2700000">
            <a:off x="2206869" y="2602523"/>
            <a:ext cx="317707" cy="315452"/>
          </a:xfrm>
          <a:prstGeom prst="plus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668D3C46-3254-45C4-B228-5A4A1C92FAB2}"/>
              </a:ext>
            </a:extLst>
          </p:cNvPr>
          <p:cNvSpPr/>
          <p:nvPr/>
        </p:nvSpPr>
        <p:spPr>
          <a:xfrm rot="2700000">
            <a:off x="2904321" y="1948230"/>
            <a:ext cx="317707" cy="315452"/>
          </a:xfrm>
          <a:prstGeom prst="plus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25E0CD6C-D14D-46E4-BD2D-82AF5E159245}"/>
              </a:ext>
            </a:extLst>
          </p:cNvPr>
          <p:cNvSpPr/>
          <p:nvPr/>
        </p:nvSpPr>
        <p:spPr>
          <a:xfrm rot="2700000">
            <a:off x="3578447" y="1351951"/>
            <a:ext cx="317707" cy="315452"/>
          </a:xfrm>
          <a:prstGeom prst="plus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047AE62-B0C0-4EF9-A1AF-178D44732E24}"/>
              </a:ext>
            </a:extLst>
          </p:cNvPr>
          <p:cNvCxnSpPr/>
          <p:nvPr/>
        </p:nvCxnSpPr>
        <p:spPr>
          <a:xfrm flipH="1">
            <a:off x="1512277" y="1143000"/>
            <a:ext cx="2558561" cy="24354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B77F47-6157-43D8-A56E-CEBD09DC4990}"/>
              </a:ext>
            </a:extLst>
          </p:cNvPr>
          <p:cNvSpPr txBox="1"/>
          <p:nvPr/>
        </p:nvSpPr>
        <p:spPr>
          <a:xfrm>
            <a:off x="5665444" y="1043633"/>
            <a:ext cx="18838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 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wx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+ b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b = 0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1924126-C5DD-4F03-AEEC-6F561D8A4E3C}"/>
              </a:ext>
            </a:extLst>
          </p:cNvPr>
          <p:cNvCxnSpPr>
            <a:cxnSpLocks/>
          </p:cNvCxnSpPr>
          <p:nvPr/>
        </p:nvCxnSpPr>
        <p:spPr>
          <a:xfrm flipH="1">
            <a:off x="556177" y="3401624"/>
            <a:ext cx="4664317" cy="0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F17363-8FB7-4910-B0D1-ED9208FCDDB5}"/>
                  </a:ext>
                </a:extLst>
              </p:cNvPr>
              <p:cNvSpPr txBox="1"/>
              <p:nvPr/>
            </p:nvSpPr>
            <p:spPr>
              <a:xfrm>
                <a:off x="6162784" y="3629243"/>
                <a:ext cx="188500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y</m:t>
                              </m:r>
                            </m:e>
                          </m:d>
                        </m:e>
                        <m:sup>
                          <m:r>
                            <a:rPr lang="en-US" altLang="ko-K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F17363-8FB7-4910-B0D1-ED9208FCD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84" y="3629243"/>
                <a:ext cx="1885003" cy="921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D9B2103-4A92-437F-B660-FC0B5EA5D9F4}"/>
              </a:ext>
            </a:extLst>
          </p:cNvPr>
          <p:cNvCxnSpPr/>
          <p:nvPr/>
        </p:nvCxnSpPr>
        <p:spPr>
          <a:xfrm>
            <a:off x="3063174" y="2105956"/>
            <a:ext cx="0" cy="12956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445527-3B4C-48ED-BDBB-AE952A8BE4EC}"/>
              </a:ext>
            </a:extLst>
          </p:cNvPr>
          <p:cNvCxnSpPr>
            <a:cxnSpLocks/>
          </p:cNvCxnSpPr>
          <p:nvPr/>
        </p:nvCxnSpPr>
        <p:spPr>
          <a:xfrm>
            <a:off x="2342796" y="2781166"/>
            <a:ext cx="11463" cy="6204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E61B5F-9629-41E5-BC53-C0611B570C57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3848830" y="1398148"/>
            <a:ext cx="17810" cy="20121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FE8CF8E-4CC5-42F9-9164-1840D08AF173}"/>
              </a:ext>
            </a:extLst>
          </p:cNvPr>
          <p:cNvSpPr txBox="1"/>
          <p:nvPr/>
        </p:nvSpPr>
        <p:spPr>
          <a:xfrm>
            <a:off x="8013700" y="1274466"/>
            <a:ext cx="20537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 = 1,2,3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 = 1,2,3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y_hat=0,0,0</a:t>
            </a: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28417C3-348E-4702-AE54-620D57DBCE1E}"/>
                  </a:ext>
                </a:extLst>
              </p:cNvPr>
              <p:cNvSpPr txBox="1"/>
              <p:nvPr/>
            </p:nvSpPr>
            <p:spPr>
              <a:xfrm>
                <a:off x="4070838" y="4988078"/>
                <a:ext cx="2998963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𝑖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=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고도 M" panose="02000503000000020004" pitchFamily="2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3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고도 M" panose="02000503000000020004" pitchFamily="2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32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3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고도 M" panose="02000503000000020004" pitchFamily="2" charset="-127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28417C3-348E-4702-AE54-620D57DB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838" y="4988078"/>
                <a:ext cx="2998963" cy="1344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8CF9BDF-F558-4D57-9EFD-67E6F373822B}"/>
              </a:ext>
            </a:extLst>
          </p:cNvPr>
          <p:cNvSpPr txBox="1"/>
          <p:nvPr/>
        </p:nvSpPr>
        <p:spPr>
          <a:xfrm>
            <a:off x="1745693" y="4352192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(1 + 4 + 9) / 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2.3333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58BDD7-658E-4ECD-8D22-1716F753F428}"/>
              </a:ext>
            </a:extLst>
          </p:cNvPr>
          <p:cNvSpPr txBox="1"/>
          <p:nvPr/>
        </p:nvSpPr>
        <p:spPr>
          <a:xfrm>
            <a:off x="7447967" y="5494941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 =&gt;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배치경사하강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034AD5-3F4D-4E7A-8B81-2E5C8ED55A79}"/>
              </a:ext>
            </a:extLst>
          </p:cNvPr>
          <p:cNvSpPr txBox="1"/>
          <p:nvPr/>
        </p:nvSpPr>
        <p:spPr>
          <a:xfrm>
            <a:off x="8362367" y="3926339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965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4A973-2564-4362-A50A-CAACB0A65699}"/>
              </a:ext>
            </a:extLst>
          </p:cNvPr>
          <p:cNvSpPr txBox="1"/>
          <p:nvPr/>
        </p:nvSpPr>
        <p:spPr>
          <a:xfrm>
            <a:off x="115571" y="696515"/>
            <a:ext cx="850745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train(model, x, y, learning_rate):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for x_i, y_i in zip(x,y):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with tf.GradientTape() as t: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current_loss = loss(y_i, model(x_i))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dw, db = t.gradient(current_loss, [model.w, model.b])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print(dw.shape)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model.w.assign_sub(learning_rate * dw)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model.b.assign_sub(learning_rate * db)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160D4-23A1-43F6-AC83-16BF86DC18EA}"/>
              </a:ext>
            </a:extLst>
          </p:cNvPr>
          <p:cNvSpPr txBox="1"/>
          <p:nvPr/>
        </p:nvSpPr>
        <p:spPr>
          <a:xfrm>
            <a:off x="2121694" y="428976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58D4D1-017C-4E70-9E98-F9E0650F6323}"/>
              </a:ext>
            </a:extLst>
          </p:cNvPr>
          <p:cNvSpPr/>
          <p:nvPr/>
        </p:nvSpPr>
        <p:spPr>
          <a:xfrm>
            <a:off x="2460084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D2AEC-215B-4CFE-9AE1-F30BC4AC2659}"/>
              </a:ext>
            </a:extLst>
          </p:cNvPr>
          <p:cNvSpPr/>
          <p:nvPr/>
        </p:nvSpPr>
        <p:spPr>
          <a:xfrm>
            <a:off x="2878368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644E4-2063-43A1-8A47-19002AF24E35}"/>
              </a:ext>
            </a:extLst>
          </p:cNvPr>
          <p:cNvSpPr/>
          <p:nvPr/>
        </p:nvSpPr>
        <p:spPr>
          <a:xfrm>
            <a:off x="3296653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E2C22F-1786-4D4F-8B1F-8315210924DD}"/>
              </a:ext>
            </a:extLst>
          </p:cNvPr>
          <p:cNvSpPr/>
          <p:nvPr/>
        </p:nvSpPr>
        <p:spPr>
          <a:xfrm>
            <a:off x="3714937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A30E1-5C95-4A72-9A22-2162F235CFB7}"/>
              </a:ext>
            </a:extLst>
          </p:cNvPr>
          <p:cNvSpPr/>
          <p:nvPr/>
        </p:nvSpPr>
        <p:spPr>
          <a:xfrm>
            <a:off x="4133222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1EA82E-3423-453F-9AAB-DC184CAD2D29}"/>
              </a:ext>
            </a:extLst>
          </p:cNvPr>
          <p:cNvSpPr/>
          <p:nvPr/>
        </p:nvSpPr>
        <p:spPr>
          <a:xfrm>
            <a:off x="2446734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CE4693-6EE0-46CB-A444-4FB886B38FBA}"/>
              </a:ext>
            </a:extLst>
          </p:cNvPr>
          <p:cNvSpPr/>
          <p:nvPr/>
        </p:nvSpPr>
        <p:spPr>
          <a:xfrm>
            <a:off x="2865018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C06A32-DAFB-41DF-B5B1-3BBCE6BD5A83}"/>
              </a:ext>
            </a:extLst>
          </p:cNvPr>
          <p:cNvSpPr/>
          <p:nvPr/>
        </p:nvSpPr>
        <p:spPr>
          <a:xfrm>
            <a:off x="3283303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428BA2-E3A9-4B78-BF07-01CC3C8F40B2}"/>
              </a:ext>
            </a:extLst>
          </p:cNvPr>
          <p:cNvSpPr/>
          <p:nvPr/>
        </p:nvSpPr>
        <p:spPr>
          <a:xfrm>
            <a:off x="3701587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2929F9-462C-4866-BF69-FCD5CCAED800}"/>
              </a:ext>
            </a:extLst>
          </p:cNvPr>
          <p:cNvSpPr/>
          <p:nvPr/>
        </p:nvSpPr>
        <p:spPr>
          <a:xfrm>
            <a:off x="4119872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28B2E-78D5-4860-9050-962F293642EE}"/>
              </a:ext>
            </a:extLst>
          </p:cNvPr>
          <p:cNvSpPr txBox="1"/>
          <p:nvPr/>
        </p:nvSpPr>
        <p:spPr>
          <a:xfrm>
            <a:off x="2110978" y="485054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5A1F4-3586-44DA-8E5F-99A736F83C9C}"/>
              </a:ext>
            </a:extLst>
          </p:cNvPr>
          <p:cNvSpPr txBox="1"/>
          <p:nvPr/>
        </p:nvSpPr>
        <p:spPr>
          <a:xfrm>
            <a:off x="5729288" y="4358818"/>
            <a:ext cx="187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x_i=1, y_i=6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01C23-AAE0-410E-A220-D3776B59BCFF}"/>
              </a:ext>
            </a:extLst>
          </p:cNvPr>
          <p:cNvSpPr txBox="1"/>
          <p:nvPr/>
        </p:nvSpPr>
        <p:spPr>
          <a:xfrm>
            <a:off x="7920739" y="3837949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w=5, b=0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3C7835-89F3-46AA-AFC4-C87FC5374B94}"/>
              </a:ext>
            </a:extLst>
          </p:cNvPr>
          <p:cNvSpPr txBox="1"/>
          <p:nvPr/>
        </p:nvSpPr>
        <p:spPr>
          <a:xfrm>
            <a:off x="7884644" y="432553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y_hat=5</a:t>
            </a:r>
          </a:p>
        </p:txBody>
      </p:sp>
    </p:spTree>
    <p:extLst>
      <p:ext uri="{BB962C8B-B14F-4D97-AF65-F5344CB8AC3E}">
        <p14:creationId xmlns:p14="http://schemas.microsoft.com/office/powerpoint/2010/main" val="1171363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4A973-2564-4362-A50A-CAACB0A65699}"/>
              </a:ext>
            </a:extLst>
          </p:cNvPr>
          <p:cNvSpPr txBox="1"/>
          <p:nvPr/>
        </p:nvSpPr>
        <p:spPr>
          <a:xfrm>
            <a:off x="115571" y="696515"/>
            <a:ext cx="85074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def train(model, x, y, learning_rate):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with tf.GradientTape() as t: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current_loss = loss(y, model(x))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dw, db = t.gradient(current_loss, [model.w, model.b])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print(dw.shape)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model.w.assign_sub(learning_rate * dw)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model.b.assign_sub(learning_rate * db)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160D4-23A1-43F6-AC83-16BF86DC18EA}"/>
              </a:ext>
            </a:extLst>
          </p:cNvPr>
          <p:cNvSpPr txBox="1"/>
          <p:nvPr/>
        </p:nvSpPr>
        <p:spPr>
          <a:xfrm>
            <a:off x="2121694" y="428976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58D4D1-017C-4E70-9E98-F9E0650F6323}"/>
              </a:ext>
            </a:extLst>
          </p:cNvPr>
          <p:cNvSpPr/>
          <p:nvPr/>
        </p:nvSpPr>
        <p:spPr>
          <a:xfrm>
            <a:off x="2460084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D2AEC-215B-4CFE-9AE1-F30BC4AC2659}"/>
              </a:ext>
            </a:extLst>
          </p:cNvPr>
          <p:cNvSpPr/>
          <p:nvPr/>
        </p:nvSpPr>
        <p:spPr>
          <a:xfrm>
            <a:off x="2878368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644E4-2063-43A1-8A47-19002AF24E35}"/>
              </a:ext>
            </a:extLst>
          </p:cNvPr>
          <p:cNvSpPr/>
          <p:nvPr/>
        </p:nvSpPr>
        <p:spPr>
          <a:xfrm>
            <a:off x="3296653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E2C22F-1786-4D4F-8B1F-8315210924DD}"/>
              </a:ext>
            </a:extLst>
          </p:cNvPr>
          <p:cNvSpPr/>
          <p:nvPr/>
        </p:nvSpPr>
        <p:spPr>
          <a:xfrm>
            <a:off x="3714937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6A30E1-5C95-4A72-9A22-2162F235CFB7}"/>
              </a:ext>
            </a:extLst>
          </p:cNvPr>
          <p:cNvSpPr/>
          <p:nvPr/>
        </p:nvSpPr>
        <p:spPr>
          <a:xfrm>
            <a:off x="4133222" y="4332684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1EA82E-3423-453F-9AAB-DC184CAD2D29}"/>
              </a:ext>
            </a:extLst>
          </p:cNvPr>
          <p:cNvSpPr/>
          <p:nvPr/>
        </p:nvSpPr>
        <p:spPr>
          <a:xfrm>
            <a:off x="2446734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CE4693-6EE0-46CB-A444-4FB886B38FBA}"/>
              </a:ext>
            </a:extLst>
          </p:cNvPr>
          <p:cNvSpPr/>
          <p:nvPr/>
        </p:nvSpPr>
        <p:spPr>
          <a:xfrm>
            <a:off x="2865018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C06A32-DAFB-41DF-B5B1-3BBCE6BD5A83}"/>
              </a:ext>
            </a:extLst>
          </p:cNvPr>
          <p:cNvSpPr/>
          <p:nvPr/>
        </p:nvSpPr>
        <p:spPr>
          <a:xfrm>
            <a:off x="3283303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428BA2-E3A9-4B78-BF07-01CC3C8F40B2}"/>
              </a:ext>
            </a:extLst>
          </p:cNvPr>
          <p:cNvSpPr/>
          <p:nvPr/>
        </p:nvSpPr>
        <p:spPr>
          <a:xfrm>
            <a:off x="3701587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2929F9-462C-4866-BF69-FCD5CCAED800}"/>
              </a:ext>
            </a:extLst>
          </p:cNvPr>
          <p:cNvSpPr/>
          <p:nvPr/>
        </p:nvSpPr>
        <p:spPr>
          <a:xfrm>
            <a:off x="4119872" y="4893468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28B2E-78D5-4860-9050-962F293642EE}"/>
              </a:ext>
            </a:extLst>
          </p:cNvPr>
          <p:cNvSpPr txBox="1"/>
          <p:nvPr/>
        </p:nvSpPr>
        <p:spPr>
          <a:xfrm>
            <a:off x="2110978" y="485054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5A1F4-3586-44DA-8E5F-99A736F83C9C}"/>
              </a:ext>
            </a:extLst>
          </p:cNvPr>
          <p:cNvSpPr txBox="1"/>
          <p:nvPr/>
        </p:nvSpPr>
        <p:spPr>
          <a:xfrm>
            <a:off x="6043732" y="385074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x*w + b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01C23-AAE0-410E-A220-D3776B59BCFF}"/>
              </a:ext>
            </a:extLst>
          </p:cNvPr>
          <p:cNvSpPr txBox="1"/>
          <p:nvPr/>
        </p:nvSpPr>
        <p:spPr>
          <a:xfrm>
            <a:off x="7920739" y="3837949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w=5, b=0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3C7835-89F3-46AA-AFC4-C87FC5374B94}"/>
              </a:ext>
            </a:extLst>
          </p:cNvPr>
          <p:cNvSpPr txBox="1"/>
          <p:nvPr/>
        </p:nvSpPr>
        <p:spPr>
          <a:xfrm>
            <a:off x="7884644" y="432553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y_hat=5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2BC27-AFF0-4C51-B4F9-DD279F34E1B0}"/>
              </a:ext>
            </a:extLst>
          </p:cNvPr>
          <p:cNvSpPr/>
          <p:nvPr/>
        </p:nvSpPr>
        <p:spPr>
          <a:xfrm>
            <a:off x="4949872" y="4329140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46ADAD-8993-4380-8B91-8F76FBDD5553}"/>
              </a:ext>
            </a:extLst>
          </p:cNvPr>
          <p:cNvSpPr txBox="1"/>
          <p:nvPr/>
        </p:nvSpPr>
        <p:spPr>
          <a:xfrm>
            <a:off x="4609610" y="428976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*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9E1160-1DB8-45A2-AD70-95C1140FC895}"/>
              </a:ext>
            </a:extLst>
          </p:cNvPr>
          <p:cNvSpPr/>
          <p:nvPr/>
        </p:nvSpPr>
        <p:spPr>
          <a:xfrm>
            <a:off x="2433385" y="5411329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29AA0-89D2-45E2-9427-5532BB888AD7}"/>
              </a:ext>
            </a:extLst>
          </p:cNvPr>
          <p:cNvSpPr/>
          <p:nvPr/>
        </p:nvSpPr>
        <p:spPr>
          <a:xfrm>
            <a:off x="2851669" y="5411329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7D2693-DE70-4DF8-84C3-0F3516F0CF15}"/>
              </a:ext>
            </a:extLst>
          </p:cNvPr>
          <p:cNvSpPr/>
          <p:nvPr/>
        </p:nvSpPr>
        <p:spPr>
          <a:xfrm>
            <a:off x="3269954" y="5411329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5A50E5-EEF2-411A-8789-472368FC438B}"/>
              </a:ext>
            </a:extLst>
          </p:cNvPr>
          <p:cNvSpPr/>
          <p:nvPr/>
        </p:nvSpPr>
        <p:spPr>
          <a:xfrm>
            <a:off x="3688238" y="5411329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4D5F1B-6381-4B45-A232-9AFB5D35EC5D}"/>
              </a:ext>
            </a:extLst>
          </p:cNvPr>
          <p:cNvSpPr/>
          <p:nvPr/>
        </p:nvSpPr>
        <p:spPr>
          <a:xfrm>
            <a:off x="4106523" y="5411329"/>
            <a:ext cx="431634" cy="34647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1CB07D-E79C-4F14-93B2-376CF8297ABC}"/>
              </a:ext>
            </a:extLst>
          </p:cNvPr>
          <p:cNvSpPr txBox="1"/>
          <p:nvPr/>
        </p:nvSpPr>
        <p:spPr>
          <a:xfrm>
            <a:off x="1583456" y="535769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y_hat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9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04CAC8-10F6-4F52-B1C3-DEB5C4D2B658}"/>
              </a:ext>
            </a:extLst>
          </p:cNvPr>
          <p:cNvSpPr txBox="1"/>
          <p:nvPr/>
        </p:nvSpPr>
        <p:spPr>
          <a:xfrm>
            <a:off x="507441" y="422031"/>
            <a:ext cx="3730508" cy="1502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= [[1,2]]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y = [[3],[4]]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m = tf.matmul(x, y)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print("hello, {}".format(m))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6A73FA-30C8-43AE-8464-5B0800A5CDF1}"/>
              </a:ext>
            </a:extLst>
          </p:cNvPr>
          <p:cNvSpPr/>
          <p:nvPr/>
        </p:nvSpPr>
        <p:spPr>
          <a:xfrm>
            <a:off x="1411793" y="2738176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7FFD96-8125-420B-9C21-4D4F18FC1C29}"/>
              </a:ext>
            </a:extLst>
          </p:cNvPr>
          <p:cNvSpPr/>
          <p:nvPr/>
        </p:nvSpPr>
        <p:spPr>
          <a:xfrm>
            <a:off x="1934308" y="2738175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CF4D88-FC2E-4FD2-A035-7FC32A7FDDE5}"/>
              </a:ext>
            </a:extLst>
          </p:cNvPr>
          <p:cNvSpPr/>
          <p:nvPr/>
        </p:nvSpPr>
        <p:spPr>
          <a:xfrm>
            <a:off x="2919240" y="2481941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12B991-C978-48F7-B3C3-04DFF0D511F1}"/>
              </a:ext>
            </a:extLst>
          </p:cNvPr>
          <p:cNvSpPr/>
          <p:nvPr/>
        </p:nvSpPr>
        <p:spPr>
          <a:xfrm>
            <a:off x="2919239" y="2999432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2451A-893E-4C4F-BF9F-39CF32C25F78}"/>
              </a:ext>
            </a:extLst>
          </p:cNvPr>
          <p:cNvSpPr txBox="1"/>
          <p:nvPr/>
        </p:nvSpPr>
        <p:spPr>
          <a:xfrm>
            <a:off x="2532379" y="2723353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DA9DD-25F5-4F9B-8C38-7767E73AEFEF}"/>
              </a:ext>
            </a:extLst>
          </p:cNvPr>
          <p:cNvSpPr txBox="1"/>
          <p:nvPr/>
        </p:nvSpPr>
        <p:spPr>
          <a:xfrm>
            <a:off x="1860227" y="3712866"/>
            <a:ext cx="259077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(1,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+mn-ea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,1) =&gt; (1,1)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1B78BE-B815-45A7-94DA-86768CD4C38F}"/>
              </a:ext>
            </a:extLst>
          </p:cNvPr>
          <p:cNvSpPr txBox="1"/>
          <p:nvPr/>
        </p:nvSpPr>
        <p:spPr>
          <a:xfrm>
            <a:off x="3512576" y="2718328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10DC60-18AA-4487-B6B6-07A956642455}"/>
              </a:ext>
            </a:extLst>
          </p:cNvPr>
          <p:cNvSpPr/>
          <p:nvPr/>
        </p:nvSpPr>
        <p:spPr>
          <a:xfrm>
            <a:off x="3928486" y="2718328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982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6D05EB-6492-4117-9B74-A11C9679BA54}"/>
              </a:ext>
            </a:extLst>
          </p:cNvPr>
          <p:cNvSpPr txBox="1"/>
          <p:nvPr/>
        </p:nvSpPr>
        <p:spPr>
          <a:xfrm>
            <a:off x="389334" y="1000125"/>
            <a:ext cx="10341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 = tf.Variable([[-1,2],[-3,4],[-5,6],[-7,8],[-9,10]], dtype=tf.float32)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 = tf.Variable([[8],[10],[12],[14],[16]], dtype=tf.float32)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E799B9-5710-4DD7-89E2-D0ED8B6AB5C3}"/>
                  </a:ext>
                </a:extLst>
              </p:cNvPr>
              <p:cNvSpPr txBox="1"/>
              <p:nvPr/>
            </p:nvSpPr>
            <p:spPr>
              <a:xfrm>
                <a:off x="7247334" y="1952951"/>
                <a:ext cx="22482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𝑥𝑤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E799B9-5710-4DD7-89E2-D0ED8B6AB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34" y="1952951"/>
                <a:ext cx="224824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179362-6834-41AA-ABDF-46C2DF77E608}"/>
                  </a:ext>
                </a:extLst>
              </p:cNvPr>
              <p:cNvSpPr txBox="1"/>
              <p:nvPr/>
            </p:nvSpPr>
            <p:spPr>
              <a:xfrm>
                <a:off x="6165055" y="2618421"/>
                <a:ext cx="39522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179362-6834-41AA-ABDF-46C2DF77E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055" y="2618421"/>
                <a:ext cx="39522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ACCF776D-2055-460B-B510-CFCF72ACA670}"/>
              </a:ext>
            </a:extLst>
          </p:cNvPr>
          <p:cNvSpPr/>
          <p:nvPr/>
        </p:nvSpPr>
        <p:spPr>
          <a:xfrm>
            <a:off x="500063" y="2718197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353E9A-6D95-4F18-9994-96731FB2AD51}"/>
              </a:ext>
            </a:extLst>
          </p:cNvPr>
          <p:cNvSpPr/>
          <p:nvPr/>
        </p:nvSpPr>
        <p:spPr>
          <a:xfrm>
            <a:off x="1160859" y="2718197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73C4E9-AAB6-441A-8E22-ED54BC005603}"/>
              </a:ext>
            </a:extLst>
          </p:cNvPr>
          <p:cNvSpPr/>
          <p:nvPr/>
        </p:nvSpPr>
        <p:spPr>
          <a:xfrm>
            <a:off x="500063" y="3110864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51CE1E-9D98-4888-A95B-613A0236741D}"/>
              </a:ext>
            </a:extLst>
          </p:cNvPr>
          <p:cNvSpPr/>
          <p:nvPr/>
        </p:nvSpPr>
        <p:spPr>
          <a:xfrm>
            <a:off x="1160859" y="3110864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AEAE3C-CCD1-4BD7-9AA6-FCBFF5E1D22C}"/>
              </a:ext>
            </a:extLst>
          </p:cNvPr>
          <p:cNvSpPr/>
          <p:nvPr/>
        </p:nvSpPr>
        <p:spPr>
          <a:xfrm>
            <a:off x="500063" y="3503531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AFA721-7161-49A4-9C31-84919F2B5EB4}"/>
              </a:ext>
            </a:extLst>
          </p:cNvPr>
          <p:cNvSpPr/>
          <p:nvPr/>
        </p:nvSpPr>
        <p:spPr>
          <a:xfrm>
            <a:off x="1160859" y="3503531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8C572-3F2F-4CC8-8140-3E5749EBAFC8}"/>
              </a:ext>
            </a:extLst>
          </p:cNvPr>
          <p:cNvSpPr/>
          <p:nvPr/>
        </p:nvSpPr>
        <p:spPr>
          <a:xfrm>
            <a:off x="500063" y="3896198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9AA197-C62E-4814-B9FD-7C784838909F}"/>
              </a:ext>
            </a:extLst>
          </p:cNvPr>
          <p:cNvSpPr/>
          <p:nvPr/>
        </p:nvSpPr>
        <p:spPr>
          <a:xfrm>
            <a:off x="1160859" y="3896198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0A476D-D444-4EA5-95C0-502DE2BC483B}"/>
              </a:ext>
            </a:extLst>
          </p:cNvPr>
          <p:cNvSpPr/>
          <p:nvPr/>
        </p:nvSpPr>
        <p:spPr>
          <a:xfrm>
            <a:off x="500063" y="4288865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F1BB10-DFB7-48C6-885A-C7CE547AD730}"/>
              </a:ext>
            </a:extLst>
          </p:cNvPr>
          <p:cNvSpPr/>
          <p:nvPr/>
        </p:nvSpPr>
        <p:spPr>
          <a:xfrm>
            <a:off x="1160859" y="4288865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FFAE52-67ED-4EAA-A4DE-6B9F37CF3B4E}"/>
              </a:ext>
            </a:extLst>
          </p:cNvPr>
          <p:cNvSpPr/>
          <p:nvPr/>
        </p:nvSpPr>
        <p:spPr>
          <a:xfrm>
            <a:off x="4890096" y="4170132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C1CE74-0308-4B44-8949-D48F351D4292}"/>
              </a:ext>
            </a:extLst>
          </p:cNvPr>
          <p:cNvSpPr/>
          <p:nvPr/>
        </p:nvSpPr>
        <p:spPr>
          <a:xfrm>
            <a:off x="4890096" y="4562799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FBD6DC-5BB1-495A-94B7-BC4CAE7746E6}"/>
              </a:ext>
            </a:extLst>
          </p:cNvPr>
          <p:cNvSpPr/>
          <p:nvPr/>
        </p:nvSpPr>
        <p:spPr>
          <a:xfrm>
            <a:off x="4890096" y="4955466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B93150-385B-4FBD-991B-310E799C5343}"/>
              </a:ext>
            </a:extLst>
          </p:cNvPr>
          <p:cNvSpPr/>
          <p:nvPr/>
        </p:nvSpPr>
        <p:spPr>
          <a:xfrm>
            <a:off x="4890096" y="5348133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69C266-3C4B-4064-8D10-85DD0A584AAA}"/>
              </a:ext>
            </a:extLst>
          </p:cNvPr>
          <p:cNvSpPr/>
          <p:nvPr/>
        </p:nvSpPr>
        <p:spPr>
          <a:xfrm>
            <a:off x="4890096" y="5740800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E54A55-6C51-449D-8693-F7BB3197BF1E}"/>
              </a:ext>
            </a:extLst>
          </p:cNvPr>
          <p:cNvSpPr txBox="1"/>
          <p:nvPr/>
        </p:nvSpPr>
        <p:spPr>
          <a:xfrm>
            <a:off x="1048570" y="231436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8E7B9C-6432-4C23-8225-FA27F8097A8F}"/>
              </a:ext>
            </a:extLst>
          </p:cNvPr>
          <p:cNvSpPr txBox="1"/>
          <p:nvPr/>
        </p:nvSpPr>
        <p:spPr>
          <a:xfrm>
            <a:off x="5057629" y="35736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C504EF-64CB-4CA6-B81A-8D711C2B14A0}"/>
              </a:ext>
            </a:extLst>
          </p:cNvPr>
          <p:cNvSpPr/>
          <p:nvPr/>
        </p:nvSpPr>
        <p:spPr>
          <a:xfrm>
            <a:off x="2330848" y="3232666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1ECF56-800F-446D-89B3-BFC43B74F598}"/>
              </a:ext>
            </a:extLst>
          </p:cNvPr>
          <p:cNvSpPr/>
          <p:nvPr/>
        </p:nvSpPr>
        <p:spPr>
          <a:xfrm>
            <a:off x="2330848" y="3625333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78ED1-47A7-4BFB-8C3E-B4BA8B98EE1C}"/>
              </a:ext>
            </a:extLst>
          </p:cNvPr>
          <p:cNvSpPr txBox="1"/>
          <p:nvPr/>
        </p:nvSpPr>
        <p:spPr>
          <a:xfrm>
            <a:off x="2498381" y="277531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1F32ED-A501-4EEB-AB1B-E70776BD3620}"/>
              </a:ext>
            </a:extLst>
          </p:cNvPr>
          <p:cNvSpPr txBox="1"/>
          <p:nvPr/>
        </p:nvSpPr>
        <p:spPr>
          <a:xfrm>
            <a:off x="1913386" y="342899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DE8DCD-D102-4A73-94CE-3A72C901BFB8}"/>
              </a:ext>
            </a:extLst>
          </p:cNvPr>
          <p:cNvSpPr txBox="1"/>
          <p:nvPr/>
        </p:nvSpPr>
        <p:spPr>
          <a:xfrm>
            <a:off x="3094685" y="338970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228CC-0361-4AF8-BC45-FC32238E367C}"/>
              </a:ext>
            </a:extLst>
          </p:cNvPr>
          <p:cNvSpPr/>
          <p:nvPr/>
        </p:nvSpPr>
        <p:spPr>
          <a:xfrm>
            <a:off x="3587155" y="3397151"/>
            <a:ext cx="660796" cy="39266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3.66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145EC9-B921-4A7D-A4AB-92BFB1D8F08B}"/>
              </a:ext>
            </a:extLst>
          </p:cNvPr>
          <p:cNvSpPr txBox="1"/>
          <p:nvPr/>
        </p:nvSpPr>
        <p:spPr>
          <a:xfrm>
            <a:off x="3491362" y="2148749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-1*1+2*2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886E27-6A79-4B8F-A2A6-FF689ADB77E6}"/>
              </a:ext>
            </a:extLst>
          </p:cNvPr>
          <p:cNvSpPr txBox="1"/>
          <p:nvPr/>
        </p:nvSpPr>
        <p:spPr>
          <a:xfrm>
            <a:off x="837657" y="4985173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(5,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,1)=&gt;(5,1)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877D7E-C149-4633-B1B1-40C3525D62B4}"/>
                  </a:ext>
                </a:extLst>
              </p:cNvPr>
              <p:cNvSpPr txBox="1"/>
              <p:nvPr/>
            </p:nvSpPr>
            <p:spPr>
              <a:xfrm>
                <a:off x="6165055" y="3329223"/>
                <a:ext cx="26930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877D7E-C149-4633-B1B1-40C3525D6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055" y="3329223"/>
                <a:ext cx="269304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3A00A5-875A-41A6-8D3C-E8234681F464}"/>
                  </a:ext>
                </a:extLst>
              </p:cNvPr>
              <p:cNvSpPr txBox="1"/>
              <p:nvPr/>
            </p:nvSpPr>
            <p:spPr>
              <a:xfrm>
                <a:off x="6177754" y="4018000"/>
                <a:ext cx="23852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𝑋𝑊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3A00A5-875A-41A6-8D3C-E8234681F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54" y="4018000"/>
                <a:ext cx="238526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CC2ABE-5813-4FAA-8035-E8A704695BB1}"/>
                  </a:ext>
                </a:extLst>
              </p:cNvPr>
              <p:cNvSpPr txBox="1"/>
              <p:nvPr/>
            </p:nvSpPr>
            <p:spPr>
              <a:xfrm>
                <a:off x="6177754" y="5740800"/>
                <a:ext cx="2946448" cy="1019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𝐸𝑅𝑅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CC2ABE-5813-4FAA-8035-E8A704695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54" y="5740800"/>
                <a:ext cx="2946448" cy="1019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43DF85-ADD3-4646-A8AB-54F6CFE5DA8E}"/>
                  </a:ext>
                </a:extLst>
              </p:cNvPr>
              <p:cNvSpPr txBox="1"/>
              <p:nvPr/>
            </p:nvSpPr>
            <p:spPr>
              <a:xfrm>
                <a:off x="6177754" y="4617149"/>
                <a:ext cx="2664255" cy="936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𝐸𝑅𝑅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(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43DF85-ADD3-4646-A8AB-54F6CFE5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54" y="4617149"/>
                <a:ext cx="2664255" cy="936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454B7B3-583D-46EB-A1A6-A0CCB0C247BF}"/>
              </a:ext>
            </a:extLst>
          </p:cNvPr>
          <p:cNvSpPr txBox="1"/>
          <p:nvPr/>
        </p:nvSpPr>
        <p:spPr>
          <a:xfrm>
            <a:off x="-867070" y="5664127"/>
            <a:ext cx="6250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ending W1=2.33 W2=3.33 b=3.66, loss=0.00002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97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21B468-B1A5-4478-BD7B-BEC0774A882B}"/>
              </a:ext>
            </a:extLst>
          </p:cNvPr>
          <p:cNvSpPr/>
          <p:nvPr/>
        </p:nvSpPr>
        <p:spPr>
          <a:xfrm>
            <a:off x="1296956" y="4919102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 러닝으로 시작하려면 변수를 인코딩해야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1B318C-7211-41A8-A547-9B06697AB472}"/>
              </a:ext>
            </a:extLst>
          </p:cNvPr>
          <p:cNvSpPr/>
          <p:nvPr/>
        </p:nvSpPr>
        <p:spPr>
          <a:xfrm>
            <a:off x="1713644" y="5429896"/>
            <a:ext cx="7418814" cy="79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[[1,2], [2,3], [3,1], [4,3], [5,3], [6,2]]</a:t>
            </a:r>
          </a:p>
          <a:p>
            <a:pPr>
              <a:lnSpc>
                <a:spcPct val="150000"/>
              </a:lnSpc>
            </a:pP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[[0], [0], [0], [1], [1], [1]]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21B468-B1A5-4478-BD7B-BEC0774A882B}"/>
              </a:ext>
            </a:extLst>
          </p:cNvPr>
          <p:cNvSpPr/>
          <p:nvPr/>
        </p:nvSpPr>
        <p:spPr>
          <a:xfrm>
            <a:off x="1123335" y="5277885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 러닝으로 시작하려면 변수를 인코딩해야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1B318C-7211-41A8-A547-9B06697AB472}"/>
              </a:ext>
            </a:extLst>
          </p:cNvPr>
          <p:cNvSpPr/>
          <p:nvPr/>
        </p:nvSpPr>
        <p:spPr>
          <a:xfrm>
            <a:off x="1626835" y="5660327"/>
            <a:ext cx="7418814" cy="79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Logistic_Y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[[0], [0], [0], [1], [1], [1]] </a:t>
            </a:r>
          </a:p>
          <a:p>
            <a:pPr>
              <a:lnSpc>
                <a:spcPct val="150000"/>
              </a:lnSpc>
            </a:pP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Linear_Y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= [[828.2], [764.2], [123. 5], [342.5], [987.3], [234.1]]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5562" y="211196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885435" y="4271874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8D1F379-E26E-4871-AA98-63DAB30E1A02}"/>
              </a:ext>
            </a:extLst>
          </p:cNvPr>
          <p:cNvSpPr/>
          <p:nvPr/>
        </p:nvSpPr>
        <p:spPr>
          <a:xfrm>
            <a:off x="8440147" y="1866242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1237" y="211299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237" y="2112993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830584" y="1918253"/>
            <a:ext cx="3951277" cy="2029556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088859" y="1845483"/>
            <a:ext cx="6906958" cy="2280796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98391" y="498335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8E861480-8392-4C11-AF13-450DEE86F4B5}"/>
              </a:ext>
            </a:extLst>
          </p:cNvPr>
          <p:cNvSpPr/>
          <p:nvPr/>
        </p:nvSpPr>
        <p:spPr>
          <a:xfrm>
            <a:off x="5227291" y="1348312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50611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611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00976" y="3725180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976" y="3725180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09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19533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64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04CAC8-10F6-4F52-B1C3-DEB5C4D2B658}"/>
              </a:ext>
            </a:extLst>
          </p:cNvPr>
          <p:cNvSpPr txBox="1"/>
          <p:nvPr/>
        </p:nvSpPr>
        <p:spPr>
          <a:xfrm>
            <a:off x="507441" y="422031"/>
            <a:ext cx="3350597" cy="114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a = tf.constant([[1, 2],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            [3, 4]])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6A73FA-30C8-43AE-8464-5B0800A5CDF1}"/>
              </a:ext>
            </a:extLst>
          </p:cNvPr>
          <p:cNvSpPr/>
          <p:nvPr/>
        </p:nvSpPr>
        <p:spPr>
          <a:xfrm>
            <a:off x="2376435" y="2054888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7FFD96-8125-420B-9C21-4D4F18FC1C29}"/>
              </a:ext>
            </a:extLst>
          </p:cNvPr>
          <p:cNvSpPr/>
          <p:nvPr/>
        </p:nvSpPr>
        <p:spPr>
          <a:xfrm>
            <a:off x="2898950" y="2054887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F2DBF7-774F-46DF-9673-9D6E1948A78D}"/>
              </a:ext>
            </a:extLst>
          </p:cNvPr>
          <p:cNvSpPr/>
          <p:nvPr/>
        </p:nvSpPr>
        <p:spPr>
          <a:xfrm>
            <a:off x="2376435" y="2577403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D1EE74-4886-4FF3-88AF-1BF1177FB503}"/>
              </a:ext>
            </a:extLst>
          </p:cNvPr>
          <p:cNvSpPr/>
          <p:nvPr/>
        </p:nvSpPr>
        <p:spPr>
          <a:xfrm>
            <a:off x="2898950" y="2577402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678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로짓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4177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로지틱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69851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51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맑은 고딕" panose="020B0503020000020004" pitchFamily="50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55176" y="936781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377368" y="5219667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8" y="5219667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152583" y="466989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972112" y="461235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112" y="4612356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3981605" y="3057444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7ACFC4-0488-4D50-B627-FD895A1E709A}"/>
                  </a:ext>
                </a:extLst>
              </p:cNvPr>
              <p:cNvSpPr txBox="1"/>
              <p:nvPr/>
            </p:nvSpPr>
            <p:spPr>
              <a:xfrm>
                <a:off x="4461377" y="5413813"/>
                <a:ext cx="609173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)=−(</m:t>
                      </m:r>
                      <m:r>
                        <m:rPr>
                          <m:sty m:val="p"/>
                        </m:rP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altLang="ko-KR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US" altLang="ko-KR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2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7ACFC4-0488-4D50-B627-FD895A1E7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377" y="5413813"/>
                <a:ext cx="6091732" cy="430887"/>
              </a:xfrm>
              <a:prstGeom prst="rect">
                <a:avLst/>
              </a:prstGeom>
              <a:blipFill>
                <a:blip r:embed="rId6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D8C7AA04-6699-49D2-AB12-489E48465459}"/>
              </a:ext>
            </a:extLst>
          </p:cNvPr>
          <p:cNvSpPr/>
          <p:nvPr/>
        </p:nvSpPr>
        <p:spPr>
          <a:xfrm>
            <a:off x="1494557" y="2727029"/>
            <a:ext cx="128967" cy="12896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E6B226F-8C6D-465B-A3C8-6D66202EC62E}"/>
              </a:ext>
            </a:extLst>
          </p:cNvPr>
          <p:cNvCxnSpPr>
            <a:cxnSpLocks/>
          </p:cNvCxnSpPr>
          <p:nvPr/>
        </p:nvCxnSpPr>
        <p:spPr>
          <a:xfrm flipH="1">
            <a:off x="1166730" y="2870522"/>
            <a:ext cx="807385" cy="23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A2A6B9C5-740B-408F-B125-8EC21092DC09}"/>
              </a:ext>
            </a:extLst>
          </p:cNvPr>
          <p:cNvSpPr/>
          <p:nvPr/>
        </p:nvSpPr>
        <p:spPr>
          <a:xfrm>
            <a:off x="2876294" y="3045113"/>
            <a:ext cx="128967" cy="12896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2EA93C8-C0DB-4B58-B8A6-078FB031D6CD}"/>
              </a:ext>
            </a:extLst>
          </p:cNvPr>
          <p:cNvCxnSpPr>
            <a:cxnSpLocks/>
          </p:cNvCxnSpPr>
          <p:nvPr/>
        </p:nvCxnSpPr>
        <p:spPr>
          <a:xfrm flipH="1">
            <a:off x="2678889" y="3198953"/>
            <a:ext cx="6094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7D65550-80E8-4740-AC5B-DC0C3CC82A09}"/>
              </a:ext>
            </a:extLst>
          </p:cNvPr>
          <p:cNvSpPr txBox="1"/>
          <p:nvPr/>
        </p:nvSpPr>
        <p:spPr>
          <a:xfrm>
            <a:off x="5622536" y="1719759"/>
            <a:ext cx="3168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cross entropy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A96DD2-045A-4B3B-AA00-C148D79DB05D}"/>
              </a:ext>
            </a:extLst>
          </p:cNvPr>
          <p:cNvSpPr txBox="1"/>
          <p:nvPr/>
        </p:nvSpPr>
        <p:spPr>
          <a:xfrm>
            <a:off x="1094448" y="158294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1DC4A5-F2AA-44CB-80B5-3E4B770E9565}"/>
              </a:ext>
            </a:extLst>
          </p:cNvPr>
          <p:cNvSpPr txBox="1"/>
          <p:nvPr/>
        </p:nvSpPr>
        <p:spPr>
          <a:xfrm>
            <a:off x="1195866" y="2009564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지역최소값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30D298-1F1E-4CED-AD0A-97AB432BE916}"/>
              </a:ext>
            </a:extLst>
          </p:cNvPr>
          <p:cNvSpPr txBox="1"/>
          <p:nvPr/>
        </p:nvSpPr>
        <p:spPr>
          <a:xfrm>
            <a:off x="1672141" y="3663806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전역최소값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EDE262-771E-4CCE-A29C-FDF520F18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494" y="2548178"/>
            <a:ext cx="2543124" cy="176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42A59C6-2170-49B7-BB71-E3EFE4A1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263" y="2548178"/>
            <a:ext cx="2543124" cy="176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315010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315010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4" y="3253773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048986" y="3251098"/>
                <a:ext cx="4297971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986" y="3251098"/>
                <a:ext cx="4297971" cy="2062103"/>
              </a:xfrm>
              <a:prstGeom prst="rect">
                <a:avLst/>
              </a:prstGeom>
              <a:blipFill>
                <a:blip r:embed="rId6"/>
                <a:stretch>
                  <a:fillRect l="-3546" t="-3835" b="-8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6D8C4AD1-A6AF-4102-BCF2-59D3163098C2}"/>
              </a:ext>
            </a:extLst>
          </p:cNvPr>
          <p:cNvSpPr/>
          <p:nvPr/>
        </p:nvSpPr>
        <p:spPr>
          <a:xfrm>
            <a:off x="1233593" y="4320694"/>
            <a:ext cx="422031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AE01CF-0FD1-42F9-B3BE-7A347D6A9FC7}"/>
              </a:ext>
            </a:extLst>
          </p:cNvPr>
          <p:cNvCxnSpPr>
            <a:cxnSpLocks/>
          </p:cNvCxnSpPr>
          <p:nvPr/>
        </p:nvCxnSpPr>
        <p:spPr>
          <a:xfrm>
            <a:off x="409659" y="3499166"/>
            <a:ext cx="1391315" cy="20123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F74969A-CD0A-4FD3-B7C6-376CA4F4A7B9}"/>
              </a:ext>
            </a:extLst>
          </p:cNvPr>
          <p:cNvSpPr/>
          <p:nvPr/>
        </p:nvSpPr>
        <p:spPr>
          <a:xfrm>
            <a:off x="1287519" y="6222972"/>
            <a:ext cx="2785307" cy="42203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1C855D-3530-47F1-8603-0D3B5F87FFB8}"/>
              </a:ext>
            </a:extLst>
          </p:cNvPr>
          <p:cNvSpPr/>
          <p:nvPr/>
        </p:nvSpPr>
        <p:spPr>
          <a:xfrm>
            <a:off x="2620262" y="5052906"/>
            <a:ext cx="422031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9395A4-1B50-4F48-9960-A4375F8AE6C0}"/>
              </a:ext>
            </a:extLst>
          </p:cNvPr>
          <p:cNvCxnSpPr>
            <a:cxnSpLocks/>
          </p:cNvCxnSpPr>
          <p:nvPr/>
        </p:nvCxnSpPr>
        <p:spPr>
          <a:xfrm>
            <a:off x="1897841" y="5263416"/>
            <a:ext cx="1866872" cy="5125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88A1BF6-ECFB-48AD-9256-1D0B1428D993}"/>
              </a:ext>
            </a:extLst>
          </p:cNvPr>
          <p:cNvSpPr/>
          <p:nvPr/>
        </p:nvSpPr>
        <p:spPr>
          <a:xfrm>
            <a:off x="3732558" y="5288307"/>
            <a:ext cx="422031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E79FB03-6F13-45FA-86F8-5A0E6C9D1F60}"/>
              </a:ext>
            </a:extLst>
          </p:cNvPr>
          <p:cNvCxnSpPr>
            <a:cxnSpLocks/>
          </p:cNvCxnSpPr>
          <p:nvPr/>
        </p:nvCxnSpPr>
        <p:spPr>
          <a:xfrm>
            <a:off x="2680173" y="5545107"/>
            <a:ext cx="2114843" cy="328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9F6799A7-DB40-44EF-BBD0-58B0B862574F}"/>
              </a:ext>
            </a:extLst>
          </p:cNvPr>
          <p:cNvSpPr/>
          <p:nvPr/>
        </p:nvSpPr>
        <p:spPr>
          <a:xfrm>
            <a:off x="4471365" y="5389111"/>
            <a:ext cx="422031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315010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315010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394729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394729" cy="2554545"/>
              </a:xfrm>
              <a:prstGeom prst="rect">
                <a:avLst/>
              </a:prstGeom>
              <a:blipFill>
                <a:blip r:embed="rId6"/>
                <a:stretch>
                  <a:fillRect l="-3606" t="-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타원 9">
            <a:extLst>
              <a:ext uri="{FF2B5EF4-FFF2-40B4-BE49-F238E27FC236}">
                <a16:creationId xmlns:a16="http://schemas.microsoft.com/office/drawing/2014/main" id="{6EB6A077-E30B-4ABC-AB46-C4276BD13FAD}"/>
              </a:ext>
            </a:extLst>
          </p:cNvPr>
          <p:cNvSpPr/>
          <p:nvPr/>
        </p:nvSpPr>
        <p:spPr>
          <a:xfrm>
            <a:off x="3979973" y="4705150"/>
            <a:ext cx="422031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6348B2-C5BD-4036-A924-218A44405599}"/>
              </a:ext>
            </a:extLst>
          </p:cNvPr>
          <p:cNvCxnSpPr>
            <a:cxnSpLocks/>
          </p:cNvCxnSpPr>
          <p:nvPr/>
        </p:nvCxnSpPr>
        <p:spPr>
          <a:xfrm flipH="1">
            <a:off x="3839188" y="4132449"/>
            <a:ext cx="1300859" cy="15811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79D3136-F757-446F-BBCB-2D993CBE55BD}"/>
              </a:ext>
            </a:extLst>
          </p:cNvPr>
          <p:cNvSpPr/>
          <p:nvPr/>
        </p:nvSpPr>
        <p:spPr>
          <a:xfrm flipH="1">
            <a:off x="3397541" y="6415706"/>
            <a:ext cx="949191" cy="398477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DDD360-2EDF-464B-B505-CAAE86DFA6CA}"/>
              </a:ext>
            </a:extLst>
          </p:cNvPr>
          <p:cNvSpPr/>
          <p:nvPr/>
        </p:nvSpPr>
        <p:spPr>
          <a:xfrm>
            <a:off x="2529236" y="5447331"/>
            <a:ext cx="422031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AA6F39-A87B-4C01-9C44-7599394AE5FC}"/>
              </a:ext>
            </a:extLst>
          </p:cNvPr>
          <p:cNvCxnSpPr>
            <a:cxnSpLocks/>
          </p:cNvCxnSpPr>
          <p:nvPr/>
        </p:nvCxnSpPr>
        <p:spPr>
          <a:xfrm flipH="1">
            <a:off x="1696460" y="5532131"/>
            <a:ext cx="2509614" cy="588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97EB86B8-E367-4CE5-973C-ABA77DF22984}"/>
              </a:ext>
            </a:extLst>
          </p:cNvPr>
          <p:cNvSpPr/>
          <p:nvPr/>
        </p:nvSpPr>
        <p:spPr>
          <a:xfrm>
            <a:off x="1479802" y="5643450"/>
            <a:ext cx="422031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EF02AD7-6337-41E9-862B-FB8B913FBA68}"/>
              </a:ext>
            </a:extLst>
          </p:cNvPr>
          <p:cNvSpPr/>
          <p:nvPr/>
        </p:nvSpPr>
        <p:spPr>
          <a:xfrm>
            <a:off x="710321" y="5740145"/>
            <a:ext cx="422031" cy="4220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969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969257" cy="461665"/>
              </a:xfrm>
              <a:prstGeom prst="rect">
                <a:avLst/>
              </a:prstGeom>
              <a:blipFill>
                <a:blip r:embed="rId3"/>
                <a:stretch>
                  <a:fillRect l="-4954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59226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5922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8777" y="4435806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777" y="4435806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213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E5C92-D902-40A4-87F7-C8A0DC8691FD}"/>
                  </a:ext>
                </a:extLst>
              </p:cNvPr>
              <p:cNvSpPr txBox="1"/>
              <p:nvPr/>
            </p:nvSpPr>
            <p:spPr>
              <a:xfrm>
                <a:off x="2230632" y="5794079"/>
                <a:ext cx="53839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E5C92-D902-40A4-87F7-C8A0DC86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632" y="5794079"/>
                <a:ext cx="5383910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04CAC8-10F6-4F52-B1C3-DEB5C4D2B658}"/>
              </a:ext>
            </a:extLst>
          </p:cNvPr>
          <p:cNvSpPr txBox="1"/>
          <p:nvPr/>
        </p:nvSpPr>
        <p:spPr>
          <a:xfrm>
            <a:off x="507441" y="422031"/>
            <a:ext cx="2210862" cy="781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b = tf.add(a, 1)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print(b)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6A73FA-30C8-43AE-8464-5B0800A5CDF1}"/>
              </a:ext>
            </a:extLst>
          </p:cNvPr>
          <p:cNvSpPr/>
          <p:nvPr/>
        </p:nvSpPr>
        <p:spPr>
          <a:xfrm>
            <a:off x="828989" y="1833824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7FFD96-8125-420B-9C21-4D4F18FC1C29}"/>
              </a:ext>
            </a:extLst>
          </p:cNvPr>
          <p:cNvSpPr/>
          <p:nvPr/>
        </p:nvSpPr>
        <p:spPr>
          <a:xfrm>
            <a:off x="1351504" y="1833823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F2DBF7-774F-46DF-9673-9D6E1948A78D}"/>
              </a:ext>
            </a:extLst>
          </p:cNvPr>
          <p:cNvSpPr/>
          <p:nvPr/>
        </p:nvSpPr>
        <p:spPr>
          <a:xfrm>
            <a:off x="828989" y="2356339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D1EE74-4886-4FF3-88AF-1BF1177FB503}"/>
              </a:ext>
            </a:extLst>
          </p:cNvPr>
          <p:cNvSpPr/>
          <p:nvPr/>
        </p:nvSpPr>
        <p:spPr>
          <a:xfrm>
            <a:off x="1351504" y="2356338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2E676-D2D3-4484-9D2B-B2B758714FCE}"/>
              </a:ext>
            </a:extLst>
          </p:cNvPr>
          <p:cNvSpPr txBox="1"/>
          <p:nvPr/>
        </p:nvSpPr>
        <p:spPr>
          <a:xfrm>
            <a:off x="2592475" y="2095080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1DF6B-B35F-417F-8AA8-8D11BA482F1A}"/>
              </a:ext>
            </a:extLst>
          </p:cNvPr>
          <p:cNvSpPr txBox="1"/>
          <p:nvPr/>
        </p:nvSpPr>
        <p:spPr>
          <a:xfrm>
            <a:off x="2069960" y="2095080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286934-B3F6-4893-9845-906545E38573}"/>
              </a:ext>
            </a:extLst>
          </p:cNvPr>
          <p:cNvSpPr/>
          <p:nvPr/>
        </p:nvSpPr>
        <p:spPr>
          <a:xfrm>
            <a:off x="828989" y="3296110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0EA396-49C8-40D5-BA33-B813585A785A}"/>
              </a:ext>
            </a:extLst>
          </p:cNvPr>
          <p:cNvSpPr/>
          <p:nvPr/>
        </p:nvSpPr>
        <p:spPr>
          <a:xfrm>
            <a:off x="1351504" y="3296109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4E7502-0561-44F2-91AF-5B9E6235852C}"/>
              </a:ext>
            </a:extLst>
          </p:cNvPr>
          <p:cNvSpPr/>
          <p:nvPr/>
        </p:nvSpPr>
        <p:spPr>
          <a:xfrm>
            <a:off x="828989" y="3818625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81F7B3-C86D-486D-B97C-CEFBA010684C}"/>
              </a:ext>
            </a:extLst>
          </p:cNvPr>
          <p:cNvSpPr/>
          <p:nvPr/>
        </p:nvSpPr>
        <p:spPr>
          <a:xfrm>
            <a:off x="1351504" y="3818624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356EF7-4D8F-4CBA-B444-AC36EC297EDE}"/>
              </a:ext>
            </a:extLst>
          </p:cNvPr>
          <p:cNvSpPr txBox="1"/>
          <p:nvPr/>
        </p:nvSpPr>
        <p:spPr>
          <a:xfrm>
            <a:off x="2069960" y="3557366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CB2A34-04EE-43E5-B106-3F0347A4EF75}"/>
              </a:ext>
            </a:extLst>
          </p:cNvPr>
          <p:cNvSpPr/>
          <p:nvPr/>
        </p:nvSpPr>
        <p:spPr>
          <a:xfrm>
            <a:off x="2507064" y="3296110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1D0283-CD0B-4563-933B-99C8B2D1E220}"/>
              </a:ext>
            </a:extLst>
          </p:cNvPr>
          <p:cNvSpPr/>
          <p:nvPr/>
        </p:nvSpPr>
        <p:spPr>
          <a:xfrm>
            <a:off x="3029579" y="3296109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E1C13C-7245-4592-BD0A-E45D8719DB2E}"/>
              </a:ext>
            </a:extLst>
          </p:cNvPr>
          <p:cNvSpPr/>
          <p:nvPr/>
        </p:nvSpPr>
        <p:spPr>
          <a:xfrm>
            <a:off x="2507064" y="3818625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C9168A-193C-4D77-AE33-B9128885611C}"/>
              </a:ext>
            </a:extLst>
          </p:cNvPr>
          <p:cNvSpPr/>
          <p:nvPr/>
        </p:nvSpPr>
        <p:spPr>
          <a:xfrm>
            <a:off x="3029579" y="3818624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EC0F8-5BD8-4B9E-A9B9-819415AB33B9}"/>
              </a:ext>
            </a:extLst>
          </p:cNvPr>
          <p:cNvSpPr txBox="1"/>
          <p:nvPr/>
        </p:nvSpPr>
        <p:spPr>
          <a:xfrm>
            <a:off x="3702817" y="3557366"/>
            <a:ext cx="311304" cy="421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F3F5AA-10DD-490B-A9FA-44123E08E416}"/>
              </a:ext>
            </a:extLst>
          </p:cNvPr>
          <p:cNvSpPr/>
          <p:nvPr/>
        </p:nvSpPr>
        <p:spPr>
          <a:xfrm>
            <a:off x="4175464" y="3296109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70954B-C869-479D-87B4-4BCB01BF101B}"/>
              </a:ext>
            </a:extLst>
          </p:cNvPr>
          <p:cNvSpPr/>
          <p:nvPr/>
        </p:nvSpPr>
        <p:spPr>
          <a:xfrm>
            <a:off x="4697979" y="3296108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4690F3-4630-45F6-92A3-F3A04C3D6A93}"/>
              </a:ext>
            </a:extLst>
          </p:cNvPr>
          <p:cNvSpPr/>
          <p:nvPr/>
        </p:nvSpPr>
        <p:spPr>
          <a:xfrm>
            <a:off x="4175464" y="3818624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F025BD-ED40-453C-8460-15DAA70F7026}"/>
              </a:ext>
            </a:extLst>
          </p:cNvPr>
          <p:cNvSpPr/>
          <p:nvPr/>
        </p:nvSpPr>
        <p:spPr>
          <a:xfrm>
            <a:off x="4697979" y="3818623"/>
            <a:ext cx="522515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797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 err="1">
                <a:solidFill>
                  <a:srgbClr val="000000"/>
                </a:solidFill>
                <a:ea typeface="맑은 고딕" panose="020B0503020000020004" pitchFamily="50" charset="-127"/>
              </a:rPr>
              <a:t>시그모이드</a:t>
            </a:r>
            <a:r>
              <a:rPr lang="ko-KR" altLang="en-US" sz="1800" b="1">
                <a:solidFill>
                  <a:srgbClr val="000000"/>
                </a:solidFill>
                <a:ea typeface="맑은 고딕" panose="020B0503020000020004" pitchFamily="50" charset="-127"/>
              </a:rPr>
              <a:t>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0651134"/>
                  </p:ext>
                </p:extLst>
              </p:nvPr>
            </p:nvGraphicFramePr>
            <p:xfrm>
              <a:off x="879239" y="3435667"/>
              <a:ext cx="8682510" cy="27723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8627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0651134"/>
                  </p:ext>
                </p:extLst>
              </p:nvPr>
            </p:nvGraphicFramePr>
            <p:xfrm>
              <a:off x="879239" y="3435667"/>
              <a:ext cx="8682510" cy="27723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8627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59777" r="-104868" b="-966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59777" r="-780" b="-966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7251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7251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338581" y="1762209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81" y="1762209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AC7630A-9590-4248-B4BC-88B51D0BC983}"/>
              </a:ext>
            </a:extLst>
          </p:cNvPr>
          <p:cNvSpPr txBox="1"/>
          <p:nvPr/>
        </p:nvSpPr>
        <p:spPr>
          <a:xfrm>
            <a:off x="219807" y="765963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예측값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실제값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)*x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F0701-8DD2-4384-B9CB-895225A6D969}"/>
              </a:ext>
            </a:extLst>
          </p:cNvPr>
          <p:cNvSpPr txBox="1"/>
          <p:nvPr/>
        </p:nvSpPr>
        <p:spPr>
          <a:xfrm>
            <a:off x="219807" y="1161054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b -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예측값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실제값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93BB8-EF26-4753-B57E-0AB2D52042BE}"/>
              </a:ext>
            </a:extLst>
          </p:cNvPr>
          <p:cNvSpPr txBox="1"/>
          <p:nvPr/>
        </p:nvSpPr>
        <p:spPr>
          <a:xfrm>
            <a:off x="5380892" y="693046"/>
            <a:ext cx="441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w0 -=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예측값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실제값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)*x0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341B8-FC09-4DF7-99F7-06BD6DBED293}"/>
              </a:ext>
            </a:extLst>
          </p:cNvPr>
          <p:cNvSpPr txBox="1"/>
          <p:nvPr/>
        </p:nvSpPr>
        <p:spPr>
          <a:xfrm>
            <a:off x="5380892" y="1122667"/>
            <a:ext cx="441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w1 -=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예측값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실제값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)*x1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12673703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041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407024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00" y="4113078"/>
            <a:ext cx="1533988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63" y="4113078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0909" y="3255576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17131" y="353948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787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83643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071701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8401" y="5044754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35421" y="1894006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B85E82-76D5-4C5B-8BBA-014464229B21}"/>
              </a:ext>
            </a:extLst>
          </p:cNvPr>
          <p:cNvSpPr txBox="1"/>
          <p:nvPr/>
        </p:nvSpPr>
        <p:spPr>
          <a:xfrm>
            <a:off x="3168403" y="319184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79C26A-F5EE-4A35-A31B-45D12BE4DA1E}"/>
              </a:ext>
            </a:extLst>
          </p:cNvPr>
          <p:cNvSpPr txBox="1"/>
          <p:nvPr/>
        </p:nvSpPr>
        <p:spPr>
          <a:xfrm>
            <a:off x="3217131" y="407145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7D53F2-A3B0-4E28-8B7F-4E9BB914E92D}"/>
              </a:ext>
            </a:extLst>
          </p:cNvPr>
          <p:cNvSpPr txBox="1"/>
          <p:nvPr/>
        </p:nvSpPr>
        <p:spPr>
          <a:xfrm>
            <a:off x="3217132" y="489242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1BF39C-7194-4292-9366-4D51D07086EF}"/>
              </a:ext>
            </a:extLst>
          </p:cNvPr>
          <p:cNvSpPr txBox="1"/>
          <p:nvPr/>
        </p:nvSpPr>
        <p:spPr>
          <a:xfrm>
            <a:off x="8002377" y="309689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551B581-56D4-444C-9F1D-814F3A400BCD}"/>
              </a:ext>
            </a:extLst>
          </p:cNvPr>
          <p:cNvSpPr txBox="1"/>
          <p:nvPr/>
        </p:nvSpPr>
        <p:spPr>
          <a:xfrm>
            <a:off x="8018577" y="3989237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C5D720-E4CC-49C6-B0CA-4F6E726578F8}"/>
              </a:ext>
            </a:extLst>
          </p:cNvPr>
          <p:cNvSpPr txBox="1"/>
          <p:nvPr/>
        </p:nvSpPr>
        <p:spPr>
          <a:xfrm>
            <a:off x="8043722" y="488825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88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83611" y="1829328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611" y="1829328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97716" y="3182690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716" y="3182690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9690960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모이드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6220" y="2398829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785235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235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47903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903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703" y="2211047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658F0-9E2C-4FE2-BB8A-4E32AFC0A8A0}"/>
              </a:ext>
            </a:extLst>
          </p:cNvPr>
          <p:cNvSpPr txBox="1"/>
          <p:nvPr/>
        </p:nvSpPr>
        <p:spPr>
          <a:xfrm>
            <a:off x="2658027" y="541458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2DE98-C705-4774-8CCE-6864D03B0DD0}"/>
              </a:ext>
            </a:extLst>
          </p:cNvPr>
          <p:cNvSpPr txBox="1"/>
          <p:nvPr/>
        </p:nvSpPr>
        <p:spPr>
          <a:xfrm>
            <a:off x="5942300" y="546391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31.3%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43C99-D05E-441E-9B19-1EB3A1C199CF}"/>
              </a:ext>
            </a:extLst>
          </p:cNvPr>
          <p:cNvSpPr txBox="1"/>
          <p:nvPr/>
        </p:nvSpPr>
        <p:spPr>
          <a:xfrm>
            <a:off x="9500368" y="5205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19.1%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3FD4E-F627-4662-9A29-BD5983327757}"/>
              </a:ext>
            </a:extLst>
          </p:cNvPr>
          <p:cNvSpPr txBox="1"/>
          <p:nvPr/>
        </p:nvSpPr>
        <p:spPr>
          <a:xfrm>
            <a:off x="9888714" y="164211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59%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E13BAB-48D9-426B-83A2-F6912566575D}"/>
              </a:ext>
            </a:extLst>
          </p:cNvPr>
          <p:cNvSpPr txBox="1"/>
          <p:nvPr/>
        </p:nvSpPr>
        <p:spPr>
          <a:xfrm>
            <a:off x="9888714" y="22504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8517DB-5569-47B5-AE09-98A856ADEBE3}"/>
              </a:ext>
            </a:extLst>
          </p:cNvPr>
          <p:cNvSpPr txBox="1"/>
          <p:nvPr/>
        </p:nvSpPr>
        <p:spPr>
          <a:xfrm>
            <a:off x="9908487" y="27722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53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720193" y="1267085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50467" y="1816555"/>
                <a:ext cx="857593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" y="1816555"/>
                <a:ext cx="8575937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3364718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136307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136307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A189F7-2A12-4765-B7DF-1F6A6557B3F4}"/>
              </a:ext>
            </a:extLst>
          </p:cNvPr>
          <p:cNvSpPr txBox="1"/>
          <p:nvPr/>
        </p:nvSpPr>
        <p:spPr>
          <a:xfrm>
            <a:off x="5811715" y="92319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[1,0,0]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C3E527-03AD-48F8-9AD2-B8EF95843867}"/>
                  </a:ext>
                </a:extLst>
              </p:cNvPr>
              <p:cNvSpPr txBox="1"/>
              <p:nvPr/>
            </p:nvSpPr>
            <p:spPr>
              <a:xfrm>
                <a:off x="3566416" y="1649771"/>
                <a:ext cx="44043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ylog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C3E527-03AD-48F8-9AD2-B8EF9584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416" y="1649771"/>
                <a:ext cx="4404347" cy="461665"/>
              </a:xfrm>
              <a:prstGeom prst="rect">
                <a:avLst/>
              </a:prstGeom>
              <a:blipFill>
                <a:blip r:embed="rId5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5000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982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05625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smtClean="0">
            <a:solidFill>
              <a:schemeClr val="tx1"/>
            </a:solidFill>
            <a:latin typeface="Consolas" panose="020B0609020204030204" pitchFamily="49" charset="0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68717</TotalTime>
  <Words>19134</Words>
  <Application>Microsoft Office PowerPoint</Application>
  <PresentationFormat>사용자 지정</PresentationFormat>
  <Paragraphs>5993</Paragraphs>
  <Slides>235</Slides>
  <Notes>191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235</vt:i4>
      </vt:variant>
    </vt:vector>
  </HeadingPairs>
  <TitlesOfParts>
    <vt:vector size="248" baseType="lpstr">
      <vt:lpstr>굴림</vt:lpstr>
      <vt:lpstr>맑은 고딕</vt:lpstr>
      <vt:lpstr>고도 M</vt:lpstr>
      <vt:lpstr>Calvin</vt:lpstr>
      <vt:lpstr>Wingdings</vt:lpstr>
      <vt:lpstr>Candara</vt:lpstr>
      <vt:lpstr>고도 B</vt:lpstr>
      <vt:lpstr>Cambria Math</vt:lpstr>
      <vt:lpstr>Microsoft Sans Serif</vt:lpstr>
      <vt:lpstr>Arial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3633</cp:revision>
  <dcterms:created xsi:type="dcterms:W3CDTF">2008-02-04T08:04:25Z</dcterms:created>
  <dcterms:modified xsi:type="dcterms:W3CDTF">2021-03-31T23:16:59Z</dcterms:modified>
</cp:coreProperties>
</file>